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256" r:id="rId2"/>
    <p:sldId id="265" r:id="rId3"/>
    <p:sldId id="266" r:id="rId4"/>
    <p:sldId id="267" r:id="rId5"/>
    <p:sldId id="268" r:id="rId6"/>
    <p:sldId id="270" r:id="rId7"/>
    <p:sldId id="269" r:id="rId8"/>
    <p:sldId id="271" r:id="rId9"/>
    <p:sldId id="272" r:id="rId10"/>
    <p:sldId id="273" r:id="rId11"/>
    <p:sldId id="274" r:id="rId12"/>
  </p:sldIdLst>
  <p:sldSz cx="9144000" cy="5143500" type="screen16x9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D0FFE4C-D894-4A58-955B-3ECDF708A653}">
          <p14:sldIdLst>
            <p14:sldId id="256"/>
            <p14:sldId id="265"/>
            <p14:sldId id="266"/>
            <p14:sldId id="267"/>
            <p14:sldId id="268"/>
            <p14:sldId id="270"/>
            <p14:sldId id="269"/>
            <p14:sldId id="271"/>
            <p14:sldId id="272"/>
            <p14:sldId id="273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-702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9844E40A-00FF-4300-B572-AFB5BE99E364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A3453EA-7F0A-4C16-8C43-A593C45B3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0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CMP 051</a:t>
            </a:r>
            <a:br>
              <a:rPr lang="en-US" dirty="0"/>
            </a:br>
            <a:r>
              <a:rPr lang="en-US" dirty="0"/>
              <a:t>XML </a:t>
            </a: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333750"/>
            <a:ext cx="7854696" cy="990600"/>
          </a:xfrm>
        </p:spPr>
        <p:txBody>
          <a:bodyPr>
            <a:noAutofit/>
          </a:bodyPr>
          <a:lstStyle/>
          <a:p>
            <a:r>
              <a:rPr lang="en-US" sz="1800" dirty="0"/>
              <a:t>Session </a:t>
            </a:r>
            <a:r>
              <a:rPr lang="en-US" sz="1800" dirty="0" smtClean="0"/>
              <a:t>IV </a:t>
            </a:r>
          </a:p>
          <a:p>
            <a:r>
              <a:rPr lang="en-US" sz="1800" dirty="0" smtClean="0"/>
              <a:t>Chapter </a:t>
            </a:r>
            <a:r>
              <a:rPr lang="en-US" sz="1800" dirty="0"/>
              <a:t>9</a:t>
            </a:r>
            <a:r>
              <a:rPr lang="en-US" sz="1800" dirty="0" smtClean="0"/>
              <a:t> – </a:t>
            </a:r>
            <a:r>
              <a:rPr lang="en-US" sz="1800" smtClean="0"/>
              <a:t>XML Schemas</a:t>
            </a:r>
            <a:endParaRPr lang="en-US" sz="1800" dirty="0" smtClean="0">
              <a:effectLst/>
            </a:endParaRPr>
          </a:p>
          <a:p>
            <a:r>
              <a:rPr lang="en-US" sz="1800" dirty="0" smtClean="0"/>
              <a:t>http</a:t>
            </a:r>
            <a:r>
              <a:rPr lang="en-US" sz="1800" dirty="0"/>
              <a:t>://www.profburnett.com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Annotating an XML </a:t>
            </a:r>
            <a:r>
              <a:rPr lang="en-US" dirty="0" smtClean="0"/>
              <a:t>Schema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51610"/>
            <a:ext cx="4114800" cy="329184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You can include standard XML </a:t>
            </a:r>
            <a:r>
              <a:rPr lang="en-US" sz="2000" dirty="0"/>
              <a:t>c</a:t>
            </a:r>
            <a:r>
              <a:rPr lang="en-US" sz="2000" dirty="0" smtClean="0"/>
              <a:t>omments in a XML schema document.</a:t>
            </a:r>
          </a:p>
          <a:p>
            <a:r>
              <a:rPr lang="en-US" sz="2000" dirty="0" smtClean="0"/>
              <a:t>XML Schema comments are annotations.  </a:t>
            </a:r>
          </a:p>
          <a:p>
            <a:r>
              <a:rPr lang="en-US" sz="2000" dirty="0" smtClean="0"/>
              <a:t>Annotations can be parsed. 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563780"/>
            <a:ext cx="3886200" cy="24622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"?&gt;</a:t>
            </a:r>
          </a:p>
          <a:p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xs:schema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  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"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http://www.w3.org/2001/XMLSchema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endParaRPr lang="en-US" sz="11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xs:annotation&gt;  </a:t>
            </a:r>
            <a:endParaRPr lang="en-US" sz="11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xs:documentation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&gt;This XML Schema will be </a:t>
            </a:r>
            <a:endParaRPr lang="en-US" sz="11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used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 validate the set of XML documents </a:t>
            </a:r>
            <a:endParaRPr lang="en-US" sz="11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Wonders of the World </a:t>
            </a:r>
            <a:endParaRPr lang="en-US" sz="11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project.</a:t>
            </a:r>
          </a:p>
          <a:p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&lt;/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xs:documentation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xs:annotation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endParaRPr lang="en-US" sz="11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 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520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XML Schema Basics</a:t>
            </a:r>
          </a:p>
          <a:p>
            <a:r>
              <a:rPr lang="en-US" dirty="0" smtClean="0"/>
              <a:t>XML Schema Data Types</a:t>
            </a:r>
          </a:p>
          <a:p>
            <a:r>
              <a:rPr lang="en-US" dirty="0" smtClean="0"/>
              <a:t>XML </a:t>
            </a:r>
            <a:r>
              <a:rPr lang="en-US" dirty="0"/>
              <a:t>Schema </a:t>
            </a:r>
            <a:r>
              <a:rPr lang="en-US" dirty="0" smtClean="0"/>
              <a:t>Syntax</a:t>
            </a:r>
          </a:p>
          <a:p>
            <a:r>
              <a:rPr lang="en-US" dirty="0" smtClean="0"/>
              <a:t>XML </a:t>
            </a:r>
            <a:r>
              <a:rPr lang="en-US" dirty="0"/>
              <a:t>Schema </a:t>
            </a:r>
            <a:r>
              <a:rPr lang="en-US" dirty="0" smtClean="0"/>
              <a:t>Extensibility</a:t>
            </a:r>
          </a:p>
          <a:p>
            <a:r>
              <a:rPr lang="en-US" dirty="0" smtClean="0"/>
              <a:t>Creating an XML Schema</a:t>
            </a:r>
          </a:p>
          <a:p>
            <a:r>
              <a:rPr lang="en-US" dirty="0" smtClean="0"/>
              <a:t>Associate an XML Schema to an XML Document</a:t>
            </a:r>
          </a:p>
          <a:p>
            <a:r>
              <a:rPr lang="en-US" dirty="0" smtClean="0"/>
              <a:t>Annotating an XML Schema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44546" y="1664539"/>
            <a:ext cx="33492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Next: </a:t>
            </a:r>
            <a:b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10 – Defining Simple </a:t>
            </a:r>
            <a:b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XML Element Types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976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XML Schema Basics</a:t>
            </a:r>
          </a:p>
          <a:p>
            <a:r>
              <a:rPr lang="en-US" dirty="0" smtClean="0"/>
              <a:t>XML Schema Data Types</a:t>
            </a:r>
          </a:p>
          <a:p>
            <a:r>
              <a:rPr lang="en-US" dirty="0" smtClean="0"/>
              <a:t>XML </a:t>
            </a:r>
            <a:r>
              <a:rPr lang="en-US" dirty="0"/>
              <a:t>Schema </a:t>
            </a:r>
            <a:r>
              <a:rPr lang="en-US" dirty="0" smtClean="0"/>
              <a:t>Syntax</a:t>
            </a:r>
          </a:p>
          <a:p>
            <a:r>
              <a:rPr lang="en-US" dirty="0" smtClean="0"/>
              <a:t>XML </a:t>
            </a:r>
            <a:r>
              <a:rPr lang="en-US" dirty="0"/>
              <a:t>Schema </a:t>
            </a:r>
            <a:r>
              <a:rPr lang="en-US" dirty="0" smtClean="0"/>
              <a:t>Extensibility</a:t>
            </a:r>
          </a:p>
          <a:p>
            <a:r>
              <a:rPr lang="en-US" dirty="0" smtClean="0"/>
              <a:t>Creating an XML Schema</a:t>
            </a:r>
          </a:p>
          <a:p>
            <a:r>
              <a:rPr lang="en-US" dirty="0" smtClean="0"/>
              <a:t>Associate an XML Schema to an XML Document</a:t>
            </a:r>
          </a:p>
          <a:p>
            <a:r>
              <a:rPr lang="en-US" dirty="0" smtClean="0"/>
              <a:t>Annotating an XML Schema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XML Schema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XML Schema defines: </a:t>
            </a:r>
          </a:p>
          <a:p>
            <a:r>
              <a:rPr lang="en-US" dirty="0" smtClean="0"/>
              <a:t>Elements </a:t>
            </a:r>
          </a:p>
          <a:p>
            <a:r>
              <a:rPr lang="en-US" dirty="0" smtClean="0"/>
              <a:t>Attributes</a:t>
            </a:r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hild Elements</a:t>
            </a:r>
            <a:endParaRPr lang="en-US" dirty="0"/>
          </a:p>
          <a:p>
            <a:r>
              <a:rPr lang="en-US" dirty="0" smtClean="0"/>
              <a:t>Order </a:t>
            </a:r>
            <a:r>
              <a:rPr lang="en-US" dirty="0"/>
              <a:t>of </a:t>
            </a:r>
            <a:r>
              <a:rPr lang="en-US" dirty="0" smtClean="0"/>
              <a:t>Child Elements</a:t>
            </a:r>
            <a:endParaRPr lang="en-US" dirty="0"/>
          </a:p>
          <a:p>
            <a:r>
              <a:rPr lang="en-US" dirty="0" smtClean="0"/>
              <a:t>Number </a:t>
            </a:r>
            <a:r>
              <a:rPr lang="en-US" dirty="0"/>
              <a:t>of </a:t>
            </a:r>
            <a:r>
              <a:rPr lang="en-US" dirty="0" smtClean="0"/>
              <a:t>Child Elements</a:t>
            </a:r>
            <a:endParaRPr lang="en-US" dirty="0"/>
          </a:p>
          <a:p>
            <a:r>
              <a:rPr lang="en-US" dirty="0" smtClean="0"/>
              <a:t>Whether </a:t>
            </a:r>
            <a:r>
              <a:rPr lang="en-US" dirty="0"/>
              <a:t>an </a:t>
            </a:r>
            <a:r>
              <a:rPr lang="en-US" dirty="0" smtClean="0"/>
              <a:t>Element </a:t>
            </a:r>
            <a:r>
              <a:rPr lang="en-US" dirty="0"/>
              <a:t>is </a:t>
            </a:r>
            <a:r>
              <a:rPr lang="en-US" dirty="0" smtClean="0"/>
              <a:t>Empty </a:t>
            </a:r>
            <a:r>
              <a:rPr lang="en-US" dirty="0"/>
              <a:t>or can </a:t>
            </a:r>
            <a:r>
              <a:rPr lang="en-US" dirty="0" smtClean="0"/>
              <a:t>Include Text</a:t>
            </a:r>
            <a:endParaRPr lang="en-US" dirty="0"/>
          </a:p>
          <a:p>
            <a:r>
              <a:rPr lang="en-US" dirty="0" smtClean="0"/>
              <a:t>Data Types </a:t>
            </a:r>
            <a:r>
              <a:rPr lang="en-US" dirty="0"/>
              <a:t>for </a:t>
            </a:r>
            <a:r>
              <a:rPr lang="en-US" dirty="0" smtClean="0"/>
              <a:t>Elements </a:t>
            </a:r>
            <a:r>
              <a:rPr lang="en-US" dirty="0"/>
              <a:t>and </a:t>
            </a:r>
            <a:r>
              <a:rPr lang="en-US" dirty="0" smtClean="0"/>
              <a:t>Attributes</a:t>
            </a:r>
            <a:endParaRPr lang="en-US" dirty="0"/>
          </a:p>
          <a:p>
            <a:r>
              <a:rPr lang="en-US" dirty="0" smtClean="0"/>
              <a:t>Default </a:t>
            </a:r>
            <a:r>
              <a:rPr lang="en-US" dirty="0"/>
              <a:t>and </a:t>
            </a:r>
            <a:r>
              <a:rPr lang="en-US" dirty="0" smtClean="0"/>
              <a:t>Fixed Values </a:t>
            </a:r>
            <a:r>
              <a:rPr lang="en-US" dirty="0"/>
              <a:t>for </a:t>
            </a:r>
            <a:r>
              <a:rPr lang="en-US" dirty="0" smtClean="0"/>
              <a:t>Elements </a:t>
            </a:r>
            <a:r>
              <a:rPr lang="en-US" dirty="0"/>
              <a:t>and </a:t>
            </a:r>
            <a:r>
              <a:rPr lang="en-US" dirty="0" smtClean="0"/>
              <a:t>Attributes</a:t>
            </a:r>
            <a:endParaRPr lang="en-US" dirty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5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Supports </a:t>
            </a:r>
            <a:r>
              <a:rPr lang="en-US" dirty="0"/>
              <a:t>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escribe </a:t>
            </a:r>
            <a:r>
              <a:rPr lang="en-US" dirty="0"/>
              <a:t>allowable document content</a:t>
            </a:r>
          </a:p>
          <a:p>
            <a:r>
              <a:rPr lang="en-US" dirty="0" smtClean="0"/>
              <a:t>Validate </a:t>
            </a:r>
            <a:r>
              <a:rPr lang="en-US" dirty="0"/>
              <a:t>the correctness of data</a:t>
            </a:r>
          </a:p>
          <a:p>
            <a:r>
              <a:rPr lang="en-US" dirty="0"/>
              <a:t>W</a:t>
            </a:r>
            <a:r>
              <a:rPr lang="en-US" dirty="0" smtClean="0"/>
              <a:t>ork </a:t>
            </a:r>
            <a:r>
              <a:rPr lang="en-US" dirty="0"/>
              <a:t>with data from a database</a:t>
            </a:r>
          </a:p>
          <a:p>
            <a:r>
              <a:rPr lang="en-US" dirty="0"/>
              <a:t>D</a:t>
            </a:r>
            <a:r>
              <a:rPr lang="en-US" dirty="0" smtClean="0"/>
              <a:t>efine </a:t>
            </a:r>
            <a:r>
              <a:rPr lang="en-US" dirty="0"/>
              <a:t>data facets (restrictions on data)</a:t>
            </a:r>
          </a:p>
          <a:p>
            <a:r>
              <a:rPr lang="en-US" dirty="0"/>
              <a:t>D</a:t>
            </a:r>
            <a:r>
              <a:rPr lang="en-US" dirty="0" smtClean="0"/>
              <a:t>efine </a:t>
            </a:r>
            <a:r>
              <a:rPr lang="en-US" dirty="0"/>
              <a:t>data patterns (data formats)</a:t>
            </a:r>
          </a:p>
          <a:p>
            <a:r>
              <a:rPr lang="en-US" dirty="0" smtClean="0"/>
              <a:t>Convert </a:t>
            </a:r>
            <a:r>
              <a:rPr lang="en-US" dirty="0"/>
              <a:t>data between different data types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31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</a:t>
            </a:r>
            <a:r>
              <a:rPr lang="en-US" dirty="0"/>
              <a:t>XML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Don't </a:t>
            </a:r>
            <a:r>
              <a:rPr lang="en-US" dirty="0"/>
              <a:t>have to learn a new language</a:t>
            </a:r>
          </a:p>
          <a:p>
            <a:r>
              <a:rPr lang="en-US" dirty="0" smtClean="0"/>
              <a:t>Use </a:t>
            </a:r>
            <a:r>
              <a:rPr lang="en-US" dirty="0"/>
              <a:t>your XML editor to edit your Schema files</a:t>
            </a:r>
          </a:p>
          <a:p>
            <a:r>
              <a:rPr lang="en-US" dirty="0" smtClean="0"/>
              <a:t>Use </a:t>
            </a:r>
            <a:r>
              <a:rPr lang="en-US" dirty="0"/>
              <a:t>your XML parser to parse your Schema files</a:t>
            </a:r>
          </a:p>
          <a:p>
            <a:r>
              <a:rPr lang="en-US" dirty="0" smtClean="0"/>
              <a:t>Manipulate </a:t>
            </a:r>
            <a:r>
              <a:rPr lang="en-US" dirty="0"/>
              <a:t>your Schema with the XML DOM</a:t>
            </a:r>
          </a:p>
          <a:p>
            <a:r>
              <a:rPr lang="en-US" dirty="0" smtClean="0"/>
              <a:t>Transform </a:t>
            </a:r>
            <a:r>
              <a:rPr lang="en-US" dirty="0"/>
              <a:t>your Schema with </a:t>
            </a:r>
            <a:r>
              <a:rPr lang="en-US" dirty="0" smtClean="0"/>
              <a:t>XSLT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81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Must </a:t>
            </a:r>
            <a:r>
              <a:rPr lang="en-US" dirty="0"/>
              <a:t>begin with the XML declaration</a:t>
            </a:r>
          </a:p>
          <a:p>
            <a:r>
              <a:rPr lang="en-US" dirty="0" smtClean="0"/>
              <a:t>Must </a:t>
            </a:r>
            <a:r>
              <a:rPr lang="en-US" dirty="0"/>
              <a:t>have one unique root element</a:t>
            </a:r>
          </a:p>
          <a:p>
            <a:r>
              <a:rPr lang="en-US" dirty="0" smtClean="0"/>
              <a:t>Start-tags </a:t>
            </a:r>
            <a:r>
              <a:rPr lang="en-US" dirty="0"/>
              <a:t>must have matching end-tags</a:t>
            </a:r>
          </a:p>
          <a:p>
            <a:r>
              <a:rPr lang="en-US" dirty="0" smtClean="0"/>
              <a:t>Elements </a:t>
            </a:r>
            <a:r>
              <a:rPr lang="en-US" dirty="0"/>
              <a:t>are case sensitive</a:t>
            </a:r>
          </a:p>
          <a:p>
            <a:r>
              <a:rPr lang="en-US" dirty="0"/>
              <a:t>E</a:t>
            </a:r>
            <a:r>
              <a:rPr lang="en-US" dirty="0" smtClean="0"/>
              <a:t>lements </a:t>
            </a:r>
            <a:r>
              <a:rPr lang="en-US" dirty="0"/>
              <a:t>must be closed</a:t>
            </a:r>
          </a:p>
          <a:p>
            <a:r>
              <a:rPr lang="en-US" dirty="0"/>
              <a:t>E</a:t>
            </a:r>
            <a:r>
              <a:rPr lang="en-US" dirty="0" smtClean="0"/>
              <a:t>lements </a:t>
            </a:r>
            <a:r>
              <a:rPr lang="en-US" dirty="0"/>
              <a:t>must be properly nested</a:t>
            </a:r>
          </a:p>
          <a:p>
            <a:r>
              <a:rPr lang="en-US" dirty="0"/>
              <a:t>A</a:t>
            </a:r>
            <a:r>
              <a:rPr lang="en-US" dirty="0" smtClean="0"/>
              <a:t>ttribute </a:t>
            </a:r>
            <a:r>
              <a:rPr lang="en-US" dirty="0"/>
              <a:t>values must be quoted</a:t>
            </a:r>
          </a:p>
          <a:p>
            <a:r>
              <a:rPr lang="en-US" dirty="0" smtClean="0"/>
              <a:t>Entities </a:t>
            </a:r>
            <a:r>
              <a:rPr lang="en-US" dirty="0"/>
              <a:t>must be used for special characters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2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XML Schemas are Extensible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Reuse your Schema in other Schemas</a:t>
            </a:r>
          </a:p>
          <a:p>
            <a:r>
              <a:rPr lang="en-US" dirty="0"/>
              <a:t>Create your own data types derived from the standard types</a:t>
            </a:r>
          </a:p>
          <a:p>
            <a:r>
              <a:rPr lang="en-US" dirty="0"/>
              <a:t>Reference multiple schemas in the same </a:t>
            </a:r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10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Creating an XML </a:t>
            </a:r>
            <a:r>
              <a:rPr lang="en-US" dirty="0" smtClean="0"/>
              <a:t>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3400" y="1594685"/>
            <a:ext cx="403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At top of document type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version=“1.0”?&gt;</a:t>
            </a:r>
            <a:r>
              <a:rPr lang="en-US" sz="1200" b="1" dirty="0" smtClean="0">
                <a:latin typeface="+mj-lt"/>
              </a:rPr>
              <a:t>  </a:t>
            </a:r>
            <a:endParaRPr lang="en-US" sz="1200" b="1" dirty="0">
              <a:latin typeface="+mj-lt"/>
            </a:endParaRP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xs:schema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+mj-lt"/>
              </a:rPr>
              <a:t>to define root element.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mlns:xs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=“http://www.w3c.org/2001/</a:t>
            </a:r>
            <a:b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XMLSchema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 </a:t>
            </a:r>
            <a:r>
              <a:rPr lang="en-US" sz="1200" b="1" dirty="0" smtClean="0">
                <a:latin typeface="+mj-lt"/>
              </a:rPr>
              <a:t>to declare the XML schema namespace. 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b="1" dirty="0" smtClean="0">
                <a:latin typeface="+mj-lt"/>
              </a:rPr>
              <a:t>&gt; to </a:t>
            </a:r>
            <a:r>
              <a:rPr lang="en-US" sz="1200" b="1" dirty="0" smtClean="0">
                <a:latin typeface="+mj-lt"/>
              </a:rPr>
              <a:t>complete the root element tag.  </a:t>
            </a:r>
            <a:endParaRPr lang="en-US" sz="1200" b="1" dirty="0" smtClean="0">
              <a:latin typeface="+mj-lt"/>
            </a:endParaRP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xs:schema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200" b="1" dirty="0" smtClean="0">
                <a:latin typeface="+mj-lt"/>
                <a:cs typeface="Courier New" panose="02070309020205020404" pitchFamily="49" charset="0"/>
              </a:rPr>
              <a:t>to complete the root element.  </a:t>
            </a:r>
            <a:endParaRPr lang="en-US" sz="1200" b="1" dirty="0" smtClean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600" y="1594685"/>
            <a:ext cx="3886200" cy="12772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"?&gt;</a:t>
            </a:r>
          </a:p>
          <a:p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xs:schema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Xmlns:xs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b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http://www.w3.org/2001/XMLSchema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 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xs:schema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709501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en-US" sz="3200" dirty="0"/>
              <a:t>Associate an XML Schema to an XML </a:t>
            </a:r>
            <a:r>
              <a:rPr lang="en-US" sz="3200" dirty="0" smtClean="0"/>
              <a:t>Document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1594685"/>
            <a:ext cx="403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Inside the root element your XML document type: </a:t>
            </a:r>
            <a:br>
              <a:rPr lang="en-US" sz="1200" b="1" dirty="0" smtClean="0">
                <a:latin typeface="+mj-lt"/>
              </a:rPr>
            </a:b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xmlns:xsi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=“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http://www.w3c.org/2001/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XMLSchema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” </a:t>
            </a: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xsi:noNamespaceSchemaLocation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xsd:uri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 </a:t>
            </a:r>
            <a:r>
              <a:rPr lang="en-US" sz="1200" b="1" dirty="0" smtClean="0">
                <a:latin typeface="+mj-lt"/>
              </a:rPr>
              <a:t>where </a:t>
            </a:r>
            <a:r>
              <a:rPr lang="en-US" sz="1200" b="1" i="1" dirty="0" err="1" smtClean="0">
                <a:latin typeface="+mj-lt"/>
              </a:rPr>
              <a:t>xsd.uri</a:t>
            </a:r>
            <a:r>
              <a:rPr lang="en-US" sz="1200" b="1" dirty="0" smtClean="0">
                <a:latin typeface="+mj-lt"/>
              </a:rPr>
              <a:t> is the location of the XML </a:t>
            </a:r>
            <a:r>
              <a:rPr lang="en-US" sz="1200" b="1" dirty="0">
                <a:latin typeface="+mj-lt"/>
              </a:rPr>
              <a:t>S</a:t>
            </a:r>
            <a:r>
              <a:rPr lang="en-US" sz="1200" b="1" dirty="0" smtClean="0">
                <a:latin typeface="+mj-lt"/>
              </a:rPr>
              <a:t>chema file. </a:t>
            </a:r>
            <a:endParaRPr lang="en-US" sz="1200" b="1" dirty="0" smtClean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00600" y="1599852"/>
            <a:ext cx="4114800" cy="161582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version="1.0"?&gt;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&lt;wonder </a:t>
            </a:r>
            <a:r>
              <a:rPr lang="en-US" sz="1100" b="1" dirty="0" err="1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xmlns:xsi</a:t>
            </a:r>
            <a:r>
              <a:rPr lang="en-US" sz="11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="http://www.w3.org/2001/XMLSchema-instance" </a:t>
            </a:r>
            <a:r>
              <a:rPr lang="en-US" sz="1100" b="1" dirty="0" err="1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xsi:noNamespaceSchemaLocation</a:t>
            </a:r>
            <a:r>
              <a:rPr lang="en-US" sz="11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="09-06.xsd</a:t>
            </a:r>
            <a:r>
              <a:rPr lang="en-US" sz="1100" b="1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endParaRPr lang="en-US" sz="1100" b="1" dirty="0">
              <a:effectLst>
                <a:glow rad="101600">
                  <a:srgbClr val="FFC000">
                    <a:alpha val="60000"/>
                  </a:srgbClr>
                </a:glo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&lt;name&gt;Colossus of Rhodes&lt;/name&gt;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&lt;location&gt;Greece&lt;/location&gt;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&lt;height&gt;107&lt;/height&gt;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&lt;/wonder&gt;</a:t>
            </a:r>
          </a:p>
        </p:txBody>
      </p:sp>
    </p:spTree>
    <p:extLst>
      <p:ext uri="{BB962C8B-B14F-4D97-AF65-F5344CB8AC3E}">
        <p14:creationId xmlns:p14="http://schemas.microsoft.com/office/powerpoint/2010/main" val="10717950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330</TotalTime>
  <Words>526</Words>
  <Application>Microsoft Office PowerPoint</Application>
  <PresentationFormat>On-screen Show (16:9)</PresentationFormat>
  <Paragraphs>126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ProfBurnett</vt:lpstr>
      <vt:lpstr>CMP 051 XML Introduction</vt:lpstr>
      <vt:lpstr>Outline</vt:lpstr>
      <vt:lpstr>XML Schema Basics</vt:lpstr>
      <vt:lpstr>Supports Data Types</vt:lpstr>
      <vt:lpstr>Uses XML Syntax</vt:lpstr>
      <vt:lpstr>Syntax Rules</vt:lpstr>
      <vt:lpstr>XML Schemas are Extensible</vt:lpstr>
      <vt:lpstr>Creating an XML Schema</vt:lpstr>
      <vt:lpstr>Associate an XML Schema to an XML Document</vt:lpstr>
      <vt:lpstr>Annotating an XML Schema</vt:lpstr>
      <vt:lpstr>Review</vt:lpstr>
    </vt:vector>
  </TitlesOfParts>
  <Company>BWGM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 051 XML Introduction</dc:title>
  <dc:creator>Professor Burnett</dc:creator>
  <cp:lastModifiedBy>Professor Burnett</cp:lastModifiedBy>
  <cp:revision>27</cp:revision>
  <cp:lastPrinted>2015-01-20T10:46:47Z</cp:lastPrinted>
  <dcterms:created xsi:type="dcterms:W3CDTF">2015-01-19T22:35:44Z</dcterms:created>
  <dcterms:modified xsi:type="dcterms:W3CDTF">2015-02-13T19:18:10Z</dcterms:modified>
</cp:coreProperties>
</file>