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57550"/>
            <a:ext cx="7854696" cy="11430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 </a:t>
            </a:r>
          </a:p>
          <a:p>
            <a:r>
              <a:rPr lang="en-US" sz="1800" dirty="0" smtClean="0"/>
              <a:t>Chapter 2 – </a:t>
            </a:r>
            <a:r>
              <a:rPr lang="en-US" sz="1800" dirty="0" smtClean="0">
                <a:effectLst/>
              </a:rPr>
              <a:t>XSL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XML-Namespaces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XML Namespaces provide a method to avoid element name conflicts.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XSL-FO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XSL-FO </a:t>
            </a:r>
            <a:r>
              <a:rPr lang="en-US" dirty="0"/>
              <a:t>is a language for formatting XML data</a:t>
            </a:r>
          </a:p>
          <a:p>
            <a:r>
              <a:rPr lang="en-US" dirty="0" smtClean="0"/>
              <a:t>XSL-FO </a:t>
            </a:r>
            <a:r>
              <a:rPr lang="en-US" dirty="0"/>
              <a:t>stands for Extensible Stylesheet Language Formatting Objects</a:t>
            </a:r>
          </a:p>
          <a:p>
            <a:r>
              <a:rPr lang="en-US" dirty="0" smtClean="0"/>
              <a:t>XSL-FO </a:t>
            </a:r>
            <a:r>
              <a:rPr lang="en-US" dirty="0"/>
              <a:t>is based on XML</a:t>
            </a:r>
          </a:p>
          <a:p>
            <a:r>
              <a:rPr lang="en-US" dirty="0" smtClean="0"/>
              <a:t>XSL-FO </a:t>
            </a:r>
            <a:r>
              <a:rPr lang="en-US" dirty="0"/>
              <a:t>is a W3C Recommendation</a:t>
            </a:r>
          </a:p>
          <a:p>
            <a:r>
              <a:rPr lang="en-US" dirty="0" smtClean="0"/>
              <a:t>XSL-FO </a:t>
            </a:r>
            <a:r>
              <a:rPr lang="en-US" dirty="0"/>
              <a:t>is now formally named </a:t>
            </a:r>
            <a:r>
              <a:rPr lang="en-US" dirty="0" smtClean="0"/>
              <a:t>XSL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XSL</a:t>
            </a:r>
          </a:p>
          <a:p>
            <a:r>
              <a:rPr lang="en-US" dirty="0" smtClean="0"/>
              <a:t>XSLT</a:t>
            </a:r>
            <a:endParaRPr lang="en-US" dirty="0" smtClean="0"/>
          </a:p>
          <a:p>
            <a:r>
              <a:rPr lang="en-US" dirty="0" smtClean="0"/>
              <a:t>XQuery</a:t>
            </a:r>
            <a:endParaRPr lang="en-US" dirty="0"/>
          </a:p>
          <a:p>
            <a:r>
              <a:rPr lang="en-US" dirty="0" smtClean="0"/>
              <a:t>XPath</a:t>
            </a:r>
            <a:endParaRPr lang="en-US" dirty="0"/>
          </a:p>
          <a:p>
            <a:r>
              <a:rPr lang="en-US" dirty="0" err="1" smtClean="0"/>
              <a:t>XLink</a:t>
            </a:r>
            <a:endParaRPr lang="en-US" dirty="0" smtClean="0"/>
          </a:p>
          <a:p>
            <a:r>
              <a:rPr lang="en-US" dirty="0" err="1" smtClean="0"/>
              <a:t>XPointer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3326130"/>
          </a:xfrm>
        </p:spPr>
        <p:txBody>
          <a:bodyPr>
            <a:normAutofit/>
          </a:bodyPr>
          <a:lstStyle/>
          <a:p>
            <a:r>
              <a:rPr lang="en-US" dirty="0" smtClean="0"/>
              <a:t>XML-Namespaces</a:t>
            </a:r>
            <a:endParaRPr lang="en-US" dirty="0"/>
          </a:p>
          <a:p>
            <a:r>
              <a:rPr lang="en-US" dirty="0" smtClean="0"/>
              <a:t>XSL-FO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52800" y="3105150"/>
            <a:ext cx="4826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Next – Chapters 2, 3, &amp; 15 - XPath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517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XSL</a:t>
            </a:r>
          </a:p>
          <a:p>
            <a:r>
              <a:rPr lang="en-US" dirty="0" smtClean="0"/>
              <a:t>XSLT</a:t>
            </a:r>
            <a:endParaRPr lang="en-US" dirty="0" smtClean="0"/>
          </a:p>
          <a:p>
            <a:r>
              <a:rPr lang="en-US" dirty="0" smtClean="0"/>
              <a:t>XQuery</a:t>
            </a:r>
            <a:endParaRPr lang="en-US" dirty="0"/>
          </a:p>
          <a:p>
            <a:r>
              <a:rPr lang="en-US" dirty="0" smtClean="0"/>
              <a:t>XPath</a:t>
            </a:r>
            <a:endParaRPr lang="en-US" dirty="0"/>
          </a:p>
          <a:p>
            <a:r>
              <a:rPr lang="en-US" dirty="0" err="1" smtClean="0"/>
              <a:t>XLink</a:t>
            </a:r>
            <a:endParaRPr lang="en-US" dirty="0" smtClean="0"/>
          </a:p>
          <a:p>
            <a:r>
              <a:rPr lang="en-US" dirty="0" err="1" smtClean="0"/>
              <a:t>XPointer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3326130"/>
          </a:xfrm>
        </p:spPr>
        <p:txBody>
          <a:bodyPr>
            <a:normAutofit/>
          </a:bodyPr>
          <a:lstStyle/>
          <a:p>
            <a:r>
              <a:rPr lang="en-US" dirty="0" smtClean="0"/>
              <a:t>XML-Namespaces</a:t>
            </a:r>
            <a:endParaRPr lang="en-US" dirty="0"/>
          </a:p>
          <a:p>
            <a:r>
              <a:rPr lang="en-US" dirty="0" smtClean="0"/>
              <a:t>XSL-FO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XSL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XSL – Extensible Stylesheet Language</a:t>
            </a:r>
          </a:p>
          <a:p>
            <a:r>
              <a:rPr lang="en-US" dirty="0" smtClean="0"/>
              <a:t>CSS - </a:t>
            </a:r>
            <a:r>
              <a:rPr lang="en-US" dirty="0"/>
              <a:t>Stylesheet </a:t>
            </a:r>
            <a:r>
              <a:rPr lang="en-US" dirty="0" smtClean="0"/>
              <a:t>for HTML</a:t>
            </a:r>
          </a:p>
          <a:p>
            <a:r>
              <a:rPr lang="en-US" dirty="0" smtClean="0"/>
              <a:t>XSL - </a:t>
            </a:r>
            <a:r>
              <a:rPr lang="en-US" dirty="0"/>
              <a:t>Stylesheet </a:t>
            </a:r>
            <a:r>
              <a:rPr lang="en-US" dirty="0" smtClean="0"/>
              <a:t> For XML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3352800" cy="4343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Group of Technologies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290400" y="685714"/>
            <a:ext cx="3921470" cy="4010590"/>
            <a:chOff x="4446802" y="1931489"/>
            <a:chExt cx="2286000" cy="2520815"/>
          </a:xfrm>
        </p:grpSpPr>
        <p:sp>
          <p:nvSpPr>
            <p:cNvPr id="8" name="Oval 7"/>
            <p:cNvSpPr/>
            <p:nvPr/>
          </p:nvSpPr>
          <p:spPr>
            <a:xfrm>
              <a:off x="4446802" y="1937704"/>
              <a:ext cx="2286000" cy="2514600"/>
            </a:xfrm>
            <a:prstGeom prst="ellipse">
              <a:avLst/>
            </a:prstGeom>
            <a:solidFill>
              <a:srgbClr val="0F6FC6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743504" y="2313860"/>
              <a:ext cx="1742507" cy="1810914"/>
              <a:chOff x="5028488" y="1753038"/>
              <a:chExt cx="1742507" cy="181091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256039" y="2368431"/>
                <a:ext cx="1183930" cy="1195521"/>
              </a:xfrm>
              <a:prstGeom prst="ellipse">
                <a:avLst/>
              </a:prstGeom>
              <a:solidFill>
                <a:srgbClr val="7030A0">
                  <a:alpha val="1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028488" y="1753038"/>
                <a:ext cx="1192138" cy="1219200"/>
              </a:xfrm>
              <a:prstGeom prst="ellipse">
                <a:avLst/>
              </a:prstGeom>
              <a:solidFill>
                <a:srgbClr val="00B05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551795" y="1758831"/>
                <a:ext cx="1219200" cy="1219200"/>
              </a:xfrm>
              <a:prstGeom prst="ellipse">
                <a:avLst/>
              </a:prstGeom>
              <a:solidFill>
                <a:srgbClr val="00B0F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dirty="0">
                  <a:latin typeface="+mj-lt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109221" y="2067912"/>
                <a:ext cx="476950" cy="21279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+mj-lt"/>
                  </a:rPr>
                  <a:t>XQuery</a:t>
                </a:r>
                <a:endParaRPr lang="en-US" sz="1600" b="1" dirty="0">
                  <a:latin typeface="+mj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604865" y="2073485"/>
                <a:ext cx="534849" cy="21279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 err="1" smtClean="0">
                    <a:latin typeface="+mj-lt"/>
                  </a:rPr>
                  <a:t>XPointer</a:t>
                </a:r>
                <a:endParaRPr lang="en-US" sz="1600" b="1" dirty="0">
                  <a:latin typeface="+mj-lt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253432" y="2073485"/>
                <a:ext cx="374906" cy="21279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 err="1" smtClean="0">
                    <a:latin typeface="+mj-lt"/>
                  </a:rPr>
                  <a:t>XLink</a:t>
                </a:r>
                <a:endParaRPr lang="en-US" sz="16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696763" y="2483321"/>
                <a:ext cx="398530" cy="21279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+mj-lt"/>
                  </a:rPr>
                  <a:t>XPath</a:t>
                </a:r>
                <a:endParaRPr lang="en-US" sz="16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20447" y="3037571"/>
                <a:ext cx="330426" cy="21279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 smtClean="0">
                    <a:latin typeface="+mj-lt"/>
                  </a:rPr>
                  <a:t>XSLT</a:t>
                </a:r>
                <a:endParaRPr lang="en-US" sz="1600" b="1" dirty="0">
                  <a:latin typeface="+mj-lt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203590" y="1931489"/>
              <a:ext cx="794106" cy="36755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200" b="1" dirty="0" smtClean="0">
                  <a:latin typeface="+mj-lt"/>
                </a:rPr>
                <a:t>XSL-FO</a:t>
              </a:r>
              <a:endParaRPr lang="en-US" sz="3200" b="1" dirty="0">
                <a:latin typeface="+mj-lt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398703" y="4175207"/>
            <a:ext cx="16962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latin typeface="+mj-lt"/>
              </a:rPr>
              <a:t>XML-Namespaces</a:t>
            </a:r>
          </a:p>
        </p:txBody>
      </p:sp>
    </p:spTree>
    <p:extLst>
      <p:ext uri="{BB962C8B-B14F-4D97-AF65-F5344CB8AC3E}">
        <p14:creationId xmlns:p14="http://schemas.microsoft.com/office/powerpoint/2010/main" val="141625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XSLT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XSLT - a language for transforming XML </a:t>
            </a:r>
            <a:r>
              <a:rPr lang="en-US" dirty="0" smtClean="0"/>
              <a:t>documents</a:t>
            </a:r>
          </a:p>
          <a:p>
            <a:r>
              <a:rPr lang="en-US" dirty="0"/>
              <a:t>XSLT is the most important part of XSL</a:t>
            </a:r>
          </a:p>
          <a:p>
            <a:r>
              <a:rPr lang="en-US" dirty="0"/>
              <a:t>XSLT transforms an XML document into another XML document</a:t>
            </a:r>
          </a:p>
          <a:p>
            <a:r>
              <a:rPr lang="en-US" dirty="0"/>
              <a:t>XSLT uses XPath to navigate in XML documents</a:t>
            </a:r>
          </a:p>
          <a:p>
            <a:r>
              <a:rPr lang="en-US" dirty="0"/>
              <a:t>XSLT is a W3C </a:t>
            </a:r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XQuery is </a:t>
            </a:r>
            <a:r>
              <a:rPr lang="en-US" i="1" dirty="0"/>
              <a:t>the</a:t>
            </a:r>
            <a:r>
              <a:rPr lang="en-US" dirty="0"/>
              <a:t> language for querying XML data</a:t>
            </a:r>
          </a:p>
          <a:p>
            <a:r>
              <a:rPr lang="en-US" dirty="0"/>
              <a:t>XQuery for XML is like SQL for databases</a:t>
            </a:r>
          </a:p>
          <a:p>
            <a:r>
              <a:rPr lang="en-US" dirty="0"/>
              <a:t>XQuery is built on XPath expressions</a:t>
            </a:r>
          </a:p>
          <a:p>
            <a:r>
              <a:rPr lang="en-US" dirty="0"/>
              <a:t>XQuery is supported by all major databases</a:t>
            </a:r>
          </a:p>
          <a:p>
            <a:r>
              <a:rPr lang="en-US" dirty="0"/>
              <a:t>XQuery is a W3C Recommendation</a:t>
            </a:r>
            <a:endParaRPr lang="en-US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2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XPath is a syntax for defining parts of an XML document</a:t>
            </a:r>
          </a:p>
          <a:p>
            <a:r>
              <a:rPr lang="en-US" dirty="0"/>
              <a:t>XPath uses path expressions to navigate in XML documents</a:t>
            </a:r>
          </a:p>
          <a:p>
            <a:r>
              <a:rPr lang="en-US" dirty="0"/>
              <a:t>XPath contains a library of standard functions</a:t>
            </a:r>
          </a:p>
          <a:p>
            <a:r>
              <a:rPr lang="en-US" dirty="0"/>
              <a:t>XPath is a major element in XSLT</a:t>
            </a:r>
          </a:p>
          <a:p>
            <a:r>
              <a:rPr lang="en-US" dirty="0"/>
              <a:t>XPath is a W3C </a:t>
            </a:r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XLink</a:t>
            </a:r>
            <a:r>
              <a:rPr lang="en-US" sz="2400" dirty="0"/>
              <a:t> is used to create hyperlinks within XML documents</a:t>
            </a:r>
          </a:p>
          <a:p>
            <a:r>
              <a:rPr lang="en-US" sz="2400" dirty="0"/>
              <a:t>Any element in an XML document can behave as a link</a:t>
            </a:r>
          </a:p>
          <a:p>
            <a:r>
              <a:rPr lang="en-US" sz="2400" dirty="0" err="1"/>
              <a:t>XLink</a:t>
            </a:r>
            <a:r>
              <a:rPr lang="en-US" sz="2400" dirty="0"/>
              <a:t> supports simple links (like HTML) and extended links (for linking multiple resources together)</a:t>
            </a:r>
          </a:p>
          <a:p>
            <a:r>
              <a:rPr lang="en-US" sz="2400" dirty="0"/>
              <a:t>With </a:t>
            </a:r>
            <a:r>
              <a:rPr lang="en-US" sz="2400" dirty="0" err="1"/>
              <a:t>XLink</a:t>
            </a:r>
            <a:r>
              <a:rPr lang="en-US" sz="2400" dirty="0"/>
              <a:t>, the links can be defined outside the linked files</a:t>
            </a:r>
          </a:p>
          <a:p>
            <a:r>
              <a:rPr lang="en-US" sz="2400" dirty="0" err="1"/>
              <a:t>XLink</a:t>
            </a:r>
            <a:r>
              <a:rPr lang="en-US" sz="2400" dirty="0"/>
              <a:t> is a W3C Recommendation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XPointer</a:t>
            </a:r>
            <a:r>
              <a:rPr lang="en-US" dirty="0"/>
              <a:t> allows the links to point to specific parts of an XML document</a:t>
            </a:r>
          </a:p>
          <a:p>
            <a:r>
              <a:rPr lang="en-US" dirty="0" err="1"/>
              <a:t>XPointer</a:t>
            </a:r>
            <a:r>
              <a:rPr lang="en-US" dirty="0"/>
              <a:t> uses XPath expressions to navigate in the XML document</a:t>
            </a:r>
          </a:p>
          <a:p>
            <a:r>
              <a:rPr lang="en-US" dirty="0" err="1"/>
              <a:t>XPointer</a:t>
            </a:r>
            <a:r>
              <a:rPr lang="en-US" dirty="0"/>
              <a:t> is a W3C Recommendation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321</TotalTime>
  <Words>399</Words>
  <Application>Microsoft Office PowerPoint</Application>
  <PresentationFormat>On-screen Show (16:9)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ProfBurnett</vt:lpstr>
      <vt:lpstr>CMP 051 XML Introduction</vt:lpstr>
      <vt:lpstr>Outline</vt:lpstr>
      <vt:lpstr>XSL</vt:lpstr>
      <vt:lpstr>XSL</vt:lpstr>
      <vt:lpstr>XSLT</vt:lpstr>
      <vt:lpstr>XQuery</vt:lpstr>
      <vt:lpstr>XPath</vt:lpstr>
      <vt:lpstr>XLink</vt:lpstr>
      <vt:lpstr>XPointer</vt:lpstr>
      <vt:lpstr>XML-Namespaces</vt:lpstr>
      <vt:lpstr>XSL-FO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19</cp:revision>
  <cp:lastPrinted>2015-01-20T10:46:47Z</cp:lastPrinted>
  <dcterms:created xsi:type="dcterms:W3CDTF">2015-01-19T22:35:44Z</dcterms:created>
  <dcterms:modified xsi:type="dcterms:W3CDTF">2015-01-20T16:41:30Z</dcterms:modified>
</cp:coreProperties>
</file>