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5" r:id="rId9"/>
    <p:sldId id="271" r:id="rId10"/>
    <p:sldId id="272" r:id="rId11"/>
    <p:sldId id="273" r:id="rId12"/>
    <p:sldId id="274" r:id="rId13"/>
    <p:sldId id="276" r:id="rId14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5"/>
            <p14:sldId id="271"/>
            <p14:sldId id="272"/>
            <p14:sldId id="273"/>
            <p14:sldId id="274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query/xquery_functions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ofburnett.com/applications/xml/wonders-master.xml" TargetMode="External"/><Relationship Id="rId2" Type="http://schemas.openxmlformats.org/officeDocument/2006/relationships/hyperlink" Target="http://www.w3schools.com/xquery/books.x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3750"/>
            <a:ext cx="7854696" cy="990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 </a:t>
            </a:r>
          </a:p>
          <a:p>
            <a:r>
              <a:rPr lang="en-US" sz="1800" dirty="0" smtClean="0"/>
              <a:t>Chapter 16 – </a:t>
            </a:r>
            <a:r>
              <a:rPr lang="en-US" sz="1800" dirty="0" smtClean="0">
                <a:effectLst/>
              </a:rPr>
              <a:t>XQuery</a:t>
            </a: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XQuery </a:t>
            </a:r>
            <a:r>
              <a:rPr lang="en-US" sz="5400" dirty="0" smtClean="0"/>
              <a:t>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656" y="1504949"/>
            <a:ext cx="4238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XQuery Conditional Expressions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656" y="219075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$x in doc("books.xml")/bookstore/book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return if ($x/@category="CHILDREN")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&lt;child&gt;{data($x/title)}&lt;/child&gt;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&lt;adult&gt;{data($x/title)}&lt;/adult&gt; </a:t>
            </a:r>
          </a:p>
        </p:txBody>
      </p:sp>
      <p:sp>
        <p:nvSpPr>
          <p:cNvPr id="9" name="Rectangle 8"/>
          <p:cNvSpPr/>
          <p:nvPr/>
        </p:nvSpPr>
        <p:spPr>
          <a:xfrm>
            <a:off x="5486400" y="1505838"/>
            <a:ext cx="2858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XQuery Comparisons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51231" y="2065073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latin typeface="+mj-lt"/>
              </a:rPr>
              <a:t>1. General </a:t>
            </a:r>
            <a:r>
              <a:rPr lang="fr-FR" sz="1400" b="1" dirty="0" err="1">
                <a:latin typeface="+mj-lt"/>
              </a:rPr>
              <a:t>comparisons</a:t>
            </a:r>
            <a:r>
              <a:rPr lang="fr-FR" sz="1400" b="1" dirty="0">
                <a:latin typeface="+mj-lt"/>
              </a:rPr>
              <a:t>: =, !=, &lt;, &lt;=, &gt;, </a:t>
            </a:r>
            <a:r>
              <a:rPr lang="fr-FR" sz="1400" b="1" dirty="0" smtClean="0">
                <a:latin typeface="+mj-lt"/>
              </a:rPr>
              <a:t>&gt;=</a:t>
            </a:r>
            <a:endParaRPr lang="fr-FR" sz="1400" b="1" dirty="0">
              <a:latin typeface="+mj-lt"/>
            </a:endParaRPr>
          </a:p>
          <a:p>
            <a:r>
              <a:rPr lang="fr-FR" sz="1400" b="1" dirty="0">
                <a:latin typeface="+mj-lt"/>
              </a:rPr>
              <a:t>2. Value </a:t>
            </a:r>
            <a:r>
              <a:rPr lang="fr-FR" sz="1400" b="1" dirty="0" err="1">
                <a:latin typeface="+mj-lt"/>
              </a:rPr>
              <a:t>comparisons</a:t>
            </a:r>
            <a:r>
              <a:rPr lang="fr-FR" sz="1400" b="1" dirty="0">
                <a:latin typeface="+mj-lt"/>
              </a:rPr>
              <a:t>: </a:t>
            </a:r>
            <a:r>
              <a:rPr lang="fr-FR" sz="1400" b="1" dirty="0" err="1">
                <a:latin typeface="+mj-lt"/>
              </a:rPr>
              <a:t>eq</a:t>
            </a:r>
            <a:r>
              <a:rPr lang="fr-FR" sz="1400" b="1" dirty="0">
                <a:latin typeface="+mj-lt"/>
              </a:rPr>
              <a:t>, ne, </a:t>
            </a:r>
            <a:r>
              <a:rPr lang="fr-FR" sz="1400" b="1" dirty="0" err="1">
                <a:latin typeface="+mj-lt"/>
              </a:rPr>
              <a:t>lt</a:t>
            </a:r>
            <a:r>
              <a:rPr lang="fr-FR" sz="1400" b="1" dirty="0">
                <a:latin typeface="+mj-lt"/>
              </a:rPr>
              <a:t>, le, gt, </a:t>
            </a:r>
            <a:r>
              <a:rPr lang="fr-FR" sz="1400" b="1" dirty="0" err="1">
                <a:latin typeface="+mj-lt"/>
              </a:rPr>
              <a:t>ge</a:t>
            </a:r>
            <a:endParaRPr lang="fr-FR" sz="1400" b="1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86400" y="2756416"/>
            <a:ext cx="2869696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$bookstore//book/@q &gt; 10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86400" y="3326423"/>
            <a:ext cx="2930769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bookstore//book/@q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10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6415" y="3511088"/>
            <a:ext cx="2437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XQuery Functions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85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95884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Joining Data 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0372" y="1200150"/>
            <a:ext cx="5810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$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("wonders-master.xml")/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/wonder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$quake in doc("earthquake_data.xml")/earthquakes/occurrence</a:t>
            </a:r>
          </a:p>
          <a:p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$quake[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cities_affected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/city = $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/location]</a:t>
            </a:r>
          </a:p>
          <a:p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(data($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/name[@language='English']), data($quake/date))</a:t>
            </a:r>
          </a:p>
        </p:txBody>
      </p:sp>
    </p:spTree>
    <p:extLst>
      <p:ext uri="{BB962C8B-B14F-4D97-AF65-F5344CB8AC3E}">
        <p14:creationId xmlns:p14="http://schemas.microsoft.com/office/powerpoint/2010/main" val="24466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672084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XQuery and </a:t>
            </a:r>
            <a:r>
              <a:rPr lang="en-US" sz="5400" dirty="0" smtClean="0"/>
              <a:t>Databases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200150"/>
            <a:ext cx="6172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cntry_medals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collection("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olympics.medals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")/*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total_gold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sum(data($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cntry_medals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/gold))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total_silver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sum(data($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cntry_medals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/silver))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total_bronze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sum(data($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cntry_medals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/bronze))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total_gold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total_silver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total_bronze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"Total gold medals awarded:",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total_gold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"Total silver medals awarded:",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total_silver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"Total bronze medals awarded:",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total_bronze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"Total medals awarded:",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total_medals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4265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XQuery Introduction</a:t>
            </a:r>
            <a:endParaRPr lang="en-US" sz="2000" dirty="0" smtClean="0"/>
          </a:p>
          <a:p>
            <a:r>
              <a:rPr lang="en-US" sz="2000" dirty="0" smtClean="0"/>
              <a:t>Composing and XQuery Document</a:t>
            </a:r>
          </a:p>
          <a:p>
            <a:r>
              <a:rPr lang="en-US" sz="2000" dirty="0" smtClean="0"/>
              <a:t>Identifying a Source Document</a:t>
            </a:r>
          </a:p>
          <a:p>
            <a:r>
              <a:rPr lang="en-US" sz="2000" dirty="0" smtClean="0"/>
              <a:t>Using Path Expressions</a:t>
            </a:r>
          </a:p>
          <a:p>
            <a:r>
              <a:rPr lang="en-US" sz="2000" dirty="0" smtClean="0"/>
              <a:t>FLWOR Expression</a:t>
            </a:r>
          </a:p>
          <a:p>
            <a:r>
              <a:rPr lang="en-US" sz="2000" dirty="0" smtClean="0"/>
              <a:t>XQuery Syntax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9121" y="1428750"/>
            <a:ext cx="4038600" cy="332613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XQuery Functions</a:t>
            </a:r>
          </a:p>
          <a:p>
            <a:pPr lvl="1"/>
            <a:r>
              <a:rPr lang="en-US" sz="2000" dirty="0" smtClean="0"/>
              <a:t>Add</a:t>
            </a:r>
          </a:p>
          <a:p>
            <a:pPr lvl="1"/>
            <a:r>
              <a:rPr lang="en-US" sz="2000" dirty="0" smtClean="0"/>
              <a:t>Select</a:t>
            </a:r>
          </a:p>
          <a:p>
            <a:pPr lvl="1"/>
            <a:r>
              <a:rPr lang="en-US" sz="2000" dirty="0" smtClean="0"/>
              <a:t>Conditional Expressions</a:t>
            </a:r>
          </a:p>
          <a:p>
            <a:pPr lvl="1"/>
            <a:r>
              <a:rPr lang="en-US" sz="2000" dirty="0" smtClean="0"/>
              <a:t>User Defined Functions</a:t>
            </a:r>
          </a:p>
          <a:p>
            <a:r>
              <a:rPr lang="en-US" sz="2000" dirty="0" smtClean="0"/>
              <a:t>Joining Data Sources</a:t>
            </a:r>
          </a:p>
          <a:p>
            <a:r>
              <a:rPr lang="en-US" sz="2000" dirty="0" smtClean="0"/>
              <a:t>XQuery and Databases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26252" y="4248150"/>
            <a:ext cx="312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Next – Chapter 14 - XSLT 2.0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475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XQuery Introduction</a:t>
            </a:r>
            <a:endParaRPr lang="en-US" sz="2000" dirty="0" smtClean="0"/>
          </a:p>
          <a:p>
            <a:r>
              <a:rPr lang="en-US" sz="2000" dirty="0" smtClean="0"/>
              <a:t>Composing and XQuery Document</a:t>
            </a:r>
          </a:p>
          <a:p>
            <a:r>
              <a:rPr lang="en-US" sz="2000" dirty="0" smtClean="0"/>
              <a:t>Identifying a Source Document</a:t>
            </a:r>
          </a:p>
          <a:p>
            <a:r>
              <a:rPr lang="en-US" sz="2000" dirty="0" smtClean="0"/>
              <a:t>Using Path Expressions</a:t>
            </a:r>
          </a:p>
          <a:p>
            <a:r>
              <a:rPr lang="en-US" sz="2000" dirty="0" smtClean="0"/>
              <a:t>FLWOR Expression</a:t>
            </a:r>
          </a:p>
          <a:p>
            <a:r>
              <a:rPr lang="en-US" sz="2000" dirty="0" smtClean="0"/>
              <a:t>XQuery Syntax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9121" y="1428750"/>
            <a:ext cx="4038600" cy="332613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XQuery Functions</a:t>
            </a:r>
          </a:p>
          <a:p>
            <a:pPr lvl="1"/>
            <a:r>
              <a:rPr lang="en-US" sz="2000" dirty="0" smtClean="0"/>
              <a:t>Add</a:t>
            </a:r>
          </a:p>
          <a:p>
            <a:pPr lvl="1"/>
            <a:r>
              <a:rPr lang="en-US" sz="2000" dirty="0" smtClean="0"/>
              <a:t>Select</a:t>
            </a:r>
          </a:p>
          <a:p>
            <a:pPr lvl="1"/>
            <a:r>
              <a:rPr lang="en-US" sz="2000" dirty="0" smtClean="0"/>
              <a:t>Conditional Expressions</a:t>
            </a:r>
          </a:p>
          <a:p>
            <a:pPr lvl="1"/>
            <a:r>
              <a:rPr lang="en-US" sz="2000" dirty="0" smtClean="0"/>
              <a:t>User Defined Functions</a:t>
            </a:r>
          </a:p>
          <a:p>
            <a:r>
              <a:rPr lang="en-US" sz="2000" dirty="0" smtClean="0"/>
              <a:t>Joining Data Sources</a:t>
            </a:r>
          </a:p>
          <a:p>
            <a:r>
              <a:rPr lang="en-US" sz="2000" dirty="0" smtClean="0"/>
              <a:t>XQuery and Databases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XQuery </a:t>
            </a:r>
            <a:r>
              <a:rPr lang="en-US" sz="5400" dirty="0" smtClean="0"/>
              <a:t>Introduction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XQuery is to XML what SQL is to database tables.</a:t>
            </a:r>
          </a:p>
          <a:p>
            <a:r>
              <a:rPr lang="en-US" dirty="0"/>
              <a:t>XQuery is designed to query XML data </a:t>
            </a:r>
            <a:endParaRPr lang="en-US" dirty="0" smtClean="0"/>
          </a:p>
          <a:p>
            <a:r>
              <a:rPr lang="en-US" dirty="0"/>
              <a:t>Extract information to use in a Web Service</a:t>
            </a:r>
          </a:p>
          <a:p>
            <a:r>
              <a:rPr lang="en-US" dirty="0"/>
              <a:t>Generate summary reports</a:t>
            </a:r>
          </a:p>
          <a:p>
            <a:r>
              <a:rPr lang="en-US" dirty="0"/>
              <a:t>Transform XML data to XHTML</a:t>
            </a:r>
          </a:p>
          <a:p>
            <a:r>
              <a:rPr lang="en-US" dirty="0"/>
              <a:t>Search Web documents for relevant </a:t>
            </a:r>
            <a:r>
              <a:rPr lang="en-US" dirty="0" smtClean="0"/>
              <a:t>information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8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Composing and XQuery </a:t>
            </a:r>
            <a:r>
              <a:rPr lang="en-US" sz="4400" dirty="0" smtClean="0"/>
              <a:t>Document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1664593"/>
            <a:ext cx="2895600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"Hello World!"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1648420"/>
            <a:ext cx="3124200" cy="16004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"Everyone count down:",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reverse(1 to 10), 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"Blastoff!"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3686442"/>
            <a:ext cx="41148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&lt;countdown&gt;{reverse(1 to 10)}&lt;/countdown&gt;</a:t>
            </a:r>
          </a:p>
        </p:txBody>
      </p:sp>
    </p:spTree>
    <p:extLst>
      <p:ext uri="{BB962C8B-B14F-4D97-AF65-F5344CB8AC3E}">
        <p14:creationId xmlns:p14="http://schemas.microsoft.com/office/powerpoint/2010/main" val="8674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Identifying a Source </a:t>
            </a:r>
            <a:r>
              <a:rPr lang="en-US" sz="5400" dirty="0" smtClean="0"/>
              <a:t>Document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740753"/>
            <a:ext cx="4572000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doc("wonders-master.xml")</a:t>
            </a:r>
          </a:p>
        </p:txBody>
      </p:sp>
    </p:spTree>
    <p:extLst>
      <p:ext uri="{BB962C8B-B14F-4D97-AF65-F5344CB8AC3E}">
        <p14:creationId xmlns:p14="http://schemas.microsoft.com/office/powerpoint/2010/main" val="343117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Using Path </a:t>
            </a:r>
            <a:r>
              <a:rPr lang="en-US" sz="5400" dirty="0" smtClean="0"/>
              <a:t>Expressions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81150"/>
            <a:ext cx="6553200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doc("wonders-master.xml")/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/wonder/location</a:t>
            </a:r>
          </a:p>
        </p:txBody>
      </p:sp>
    </p:spTree>
    <p:extLst>
      <p:ext uri="{BB962C8B-B14F-4D97-AF65-F5344CB8AC3E}">
        <p14:creationId xmlns:p14="http://schemas.microsoft.com/office/powerpoint/2010/main" val="38480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FLWOR </a:t>
            </a:r>
            <a:r>
              <a:rPr lang="en-US" sz="5400" dirty="0" smtClean="0"/>
              <a:t>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FLWOR </a:t>
            </a:r>
            <a:r>
              <a:rPr lang="en-US" dirty="0" smtClean="0"/>
              <a:t>- "</a:t>
            </a:r>
            <a:r>
              <a:rPr lang="en-US" dirty="0"/>
              <a:t>For, Let, Where, Order by, Return".</a:t>
            </a:r>
          </a:p>
          <a:p>
            <a:r>
              <a:rPr lang="en-US" dirty="0" smtClean="0"/>
              <a:t>“for” </a:t>
            </a:r>
            <a:r>
              <a:rPr lang="en-US" dirty="0"/>
              <a:t>clause selects </a:t>
            </a:r>
            <a:r>
              <a:rPr lang="en-US" dirty="0" smtClean="0"/>
              <a:t>elements into </a:t>
            </a:r>
            <a:r>
              <a:rPr lang="en-US" dirty="0"/>
              <a:t>a variable called $x.</a:t>
            </a:r>
          </a:p>
          <a:p>
            <a:r>
              <a:rPr lang="en-US" dirty="0" smtClean="0"/>
              <a:t>“where” </a:t>
            </a:r>
            <a:r>
              <a:rPr lang="en-US" dirty="0"/>
              <a:t>clause selects only </a:t>
            </a:r>
            <a:r>
              <a:rPr lang="en-US" dirty="0" smtClean="0"/>
              <a:t>elements </a:t>
            </a:r>
            <a:r>
              <a:rPr lang="en-US" dirty="0"/>
              <a:t>with a </a:t>
            </a:r>
            <a:r>
              <a:rPr lang="en-US" dirty="0" smtClean="0"/>
              <a:t>specified.</a:t>
            </a:r>
            <a:endParaRPr lang="en-US" dirty="0"/>
          </a:p>
          <a:p>
            <a:r>
              <a:rPr lang="en-US" dirty="0" smtClean="0"/>
              <a:t>“order” clause </a:t>
            </a:r>
            <a:r>
              <a:rPr lang="en-US" dirty="0"/>
              <a:t>defines the sort-order. </a:t>
            </a:r>
            <a:endParaRPr lang="en-US" dirty="0" smtClean="0"/>
          </a:p>
          <a:p>
            <a:r>
              <a:rPr lang="en-US" dirty="0" smtClean="0"/>
              <a:t>“return” </a:t>
            </a:r>
            <a:r>
              <a:rPr lang="en-US" dirty="0"/>
              <a:t>clause specifies what should be returned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FLWOR Expression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1589874"/>
            <a:ext cx="58674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doc("wonders-master.xml")/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/wonder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contains($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/location, "Turkey")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$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wndr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/name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3192210"/>
            <a:ext cx="5138159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xquery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 "1.0";</a:t>
            </a:r>
          </a:p>
          <a:p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$x in doc("books.xml")/bookstore/book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where $x/price&gt;30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order by $x/title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return $x/title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310291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Books.xml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324" y="1633088"/>
            <a:ext cx="2117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wonders-master.xml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0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XQuery </a:t>
            </a:r>
            <a:r>
              <a:rPr lang="en-US" sz="5400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XQuery is case-sensitive</a:t>
            </a:r>
          </a:p>
          <a:p>
            <a:r>
              <a:rPr lang="en-US" sz="2000" dirty="0"/>
              <a:t>XQuery elements, attributes, and variables must be valid XML names</a:t>
            </a:r>
          </a:p>
          <a:p>
            <a:r>
              <a:rPr lang="en-US" sz="2000" dirty="0"/>
              <a:t>An XQuery string value can be in single or double quotes</a:t>
            </a:r>
          </a:p>
          <a:p>
            <a:r>
              <a:rPr lang="en-US" sz="2000" dirty="0"/>
              <a:t>An XQuery variable is defined with a $ followed by a name, e.g. $bookstore</a:t>
            </a:r>
          </a:p>
          <a:p>
            <a:r>
              <a:rPr lang="en-US" sz="2000" dirty="0"/>
              <a:t>XQuery comments are delimited by (: and :), e.g. (: XQuery Comment :)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370</TotalTime>
  <Words>657</Words>
  <Application>Microsoft Office PowerPoint</Application>
  <PresentationFormat>On-screen Show (16:9)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ProfBurnett</vt:lpstr>
      <vt:lpstr>CMP 051 XML Introduction</vt:lpstr>
      <vt:lpstr>Outline</vt:lpstr>
      <vt:lpstr>XQuery Introduction</vt:lpstr>
      <vt:lpstr>Composing and XQuery Document</vt:lpstr>
      <vt:lpstr>Identifying a Source Document</vt:lpstr>
      <vt:lpstr>Using Path Expressions</vt:lpstr>
      <vt:lpstr>FLWOR Expression</vt:lpstr>
      <vt:lpstr>FLWOR Expression</vt:lpstr>
      <vt:lpstr>XQuery Syntax</vt:lpstr>
      <vt:lpstr>XQuery Functions</vt:lpstr>
      <vt:lpstr>Joining Data Sources</vt:lpstr>
      <vt:lpstr>XQuery and Databases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26</cp:revision>
  <cp:lastPrinted>2015-01-20T10:46:47Z</cp:lastPrinted>
  <dcterms:created xsi:type="dcterms:W3CDTF">2015-01-19T22:35:44Z</dcterms:created>
  <dcterms:modified xsi:type="dcterms:W3CDTF">2015-03-11T17:15:35Z</dcterms:modified>
</cp:coreProperties>
</file>