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65" r:id="rId3"/>
    <p:sldId id="268" r:id="rId4"/>
    <p:sldId id="261" r:id="rId5"/>
    <p:sldId id="282" r:id="rId6"/>
    <p:sldId id="283" r:id="rId7"/>
    <p:sldId id="262" r:id="rId8"/>
    <p:sldId id="267" r:id="rId9"/>
    <p:sldId id="284" r:id="rId10"/>
    <p:sldId id="285" r:id="rId11"/>
    <p:sldId id="290" r:id="rId12"/>
    <p:sldId id="286" r:id="rId13"/>
    <p:sldId id="287" r:id="rId14"/>
    <p:sldId id="288" r:id="rId15"/>
    <p:sldId id="291" r:id="rId16"/>
    <p:sldId id="289" r:id="rId17"/>
    <p:sldId id="292" r:id="rId18"/>
    <p:sldId id="293" r:id="rId19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8"/>
            <p14:sldId id="261"/>
            <p14:sldId id="282"/>
            <p14:sldId id="283"/>
            <p14:sldId id="262"/>
            <p14:sldId id="267"/>
            <p14:sldId id="284"/>
            <p14:sldId id="285"/>
            <p14:sldId id="290"/>
            <p14:sldId id="286"/>
            <p14:sldId id="287"/>
            <p14:sldId id="288"/>
            <p14:sldId id="291"/>
            <p14:sldId id="289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8" d="100"/>
          <a:sy n="118" d="100"/>
        </p:scale>
        <p:origin x="-52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BDBE4-F197-45A2-BF15-69F3D34B7B2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369E07-B0AE-4165-B394-09B68A2E533A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Root Element 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&lt;bookstore&gt;</a:t>
          </a:r>
          <a:endParaRPr lang="en-US" b="1" dirty="0">
            <a:latin typeface="+mj-lt"/>
          </a:endParaRPr>
        </a:p>
      </dgm:t>
    </dgm:pt>
    <dgm:pt modelId="{035BE132-6C50-488F-8820-F9AFCD6E4326}" type="parTrans" cxnId="{DFDA6BAD-FBDC-4F34-A646-D650521C339B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5D35DF73-0059-4DC8-AD34-3DCCE894CB8B}" type="sibTrans" cxnId="{DFDA6BAD-FBDC-4F34-A646-D650521C339B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AEFCD082-CA3C-43CB-A83F-AF87AA7AD4DE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Element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&lt;book&gt;</a:t>
          </a:r>
          <a:endParaRPr lang="en-US" b="1" dirty="0">
            <a:latin typeface="+mj-lt"/>
          </a:endParaRPr>
        </a:p>
      </dgm:t>
    </dgm:pt>
    <dgm:pt modelId="{F808714F-ECF8-4532-BF43-326B3B7AF742}" type="parTrans" cxnId="{12361DE6-E19C-434B-BFBF-D2767EFFEDA3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6F08A952-6308-4DA4-A6E9-9137F690F1BE}" type="sibTrans" cxnId="{12361DE6-E19C-434B-BFBF-D2767EFFEDA3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F66895F8-C95F-474B-963D-2C02ECFACB0E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Element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&lt;Title&gt;</a:t>
          </a:r>
          <a:endParaRPr lang="en-US" b="1" dirty="0">
            <a:latin typeface="+mj-lt"/>
          </a:endParaRPr>
        </a:p>
      </dgm:t>
    </dgm:pt>
    <dgm:pt modelId="{696C36B9-5204-4534-B3CD-C5B48A985B13}" type="parTrans" cxnId="{BA2FE477-6111-4B88-A9AA-A6749B20EEC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4C0F1864-A092-4236-BDD0-69D2AB4ED8EE}" type="sibTrans" cxnId="{BA2FE477-6111-4B88-A9AA-A6749B20EEC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5DE60F1A-DD26-483D-82E2-F86C1D6AD47E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Element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&lt;Year&gt;</a:t>
          </a:r>
          <a:endParaRPr lang="en-US" b="1" dirty="0">
            <a:latin typeface="+mj-lt"/>
          </a:endParaRPr>
        </a:p>
      </dgm:t>
    </dgm:pt>
    <dgm:pt modelId="{41205E24-1D92-4495-A21E-81B27196B2AF}" type="parTrans" cxnId="{53AA1E18-239F-4DFA-ABE6-C0BEBA9F7B6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3560AA45-47A2-41F6-BD6B-8CE4BBCF45DC}" type="sibTrans" cxnId="{53AA1E18-239F-4DFA-ABE6-C0BEBA9F7B6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9C8E939C-A1ED-4320-A093-CD8D7E1B60A4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Element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&lt;Author&gt;</a:t>
          </a:r>
          <a:endParaRPr lang="en-US" b="1" dirty="0">
            <a:latin typeface="+mj-lt"/>
          </a:endParaRPr>
        </a:p>
      </dgm:t>
    </dgm:pt>
    <dgm:pt modelId="{51988FC0-D47F-4DD6-AB3C-31A44C2FD1AD}" type="parTrans" cxnId="{98689BE7-3EF6-47EC-B492-1A34CA935525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37D73E2F-85C2-498D-9A25-8D9D21BCC2FF}" type="sibTrans" cxnId="{98689BE7-3EF6-47EC-B492-1A34CA935525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E8ED8BC2-4900-4E37-A4D9-BF3D980406CD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Element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&lt;Price&gt;</a:t>
          </a:r>
          <a:endParaRPr lang="en-US" b="1" dirty="0">
            <a:latin typeface="+mj-lt"/>
          </a:endParaRPr>
        </a:p>
      </dgm:t>
    </dgm:pt>
    <dgm:pt modelId="{69129E5B-7107-4F8B-B54B-6AFD5E384882}" type="parTrans" cxnId="{926A8A9C-998E-4B71-9143-D54B669B022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CAD3F5AF-81AE-4A24-8D12-DEAD46C2F1B7}" type="sibTrans" cxnId="{926A8A9C-998E-4B71-9143-D54B669B022C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7534BE84-DAD0-4D66-809D-234C13F142C0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Attribute</a:t>
          </a:r>
          <a:br>
            <a:rPr lang="en-US" b="1" dirty="0" smtClean="0">
              <a:latin typeface="+mj-lt"/>
            </a:rPr>
          </a:br>
          <a:r>
            <a:rPr lang="en-US" b="1" dirty="0" smtClean="0">
              <a:latin typeface="+mj-lt"/>
            </a:rPr>
            <a:t>“</a:t>
          </a:r>
          <a:r>
            <a:rPr lang="en-US" b="1" dirty="0" err="1" smtClean="0">
              <a:latin typeface="+mj-lt"/>
            </a:rPr>
            <a:t>lang</a:t>
          </a:r>
          <a:r>
            <a:rPr lang="en-US" b="1" dirty="0" smtClean="0">
              <a:latin typeface="+mj-lt"/>
            </a:rPr>
            <a:t>”</a:t>
          </a:r>
          <a:endParaRPr lang="en-US" b="1" dirty="0">
            <a:latin typeface="+mj-lt"/>
          </a:endParaRPr>
        </a:p>
      </dgm:t>
    </dgm:pt>
    <dgm:pt modelId="{A0036D10-1BFB-43E4-9EAF-625F6B06EDFA}" type="parTrans" cxnId="{973E42CD-B2ED-4721-AE3E-755F5846147D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1A91B3CB-DBC3-41E5-882A-BDFED3EE484E}" type="sibTrans" cxnId="{973E42CD-B2ED-4721-AE3E-755F5846147D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0608A824-D3A9-47BF-B36C-B5C0800DDA90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Text: Everyday Italian</a:t>
          </a:r>
          <a:endParaRPr lang="en-US" b="1" dirty="0">
            <a:latin typeface="+mj-lt"/>
          </a:endParaRPr>
        </a:p>
      </dgm:t>
    </dgm:pt>
    <dgm:pt modelId="{48ACE6E8-2BFE-40B7-B12A-026FA4F41761}" type="parTrans" cxnId="{CD66E7FB-7182-4885-9173-07C46C113160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139B6F17-374B-46D9-9AAB-A2077DB4DB33}" type="sibTrans" cxnId="{CD66E7FB-7182-4885-9173-07C46C113160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0D149E29-C8B2-4FDF-9315-014492A3D645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Text: 2005</a:t>
          </a:r>
          <a:endParaRPr lang="en-US" b="1" dirty="0">
            <a:latin typeface="+mj-lt"/>
          </a:endParaRPr>
        </a:p>
      </dgm:t>
    </dgm:pt>
    <dgm:pt modelId="{138A2755-DE12-493F-99CB-29C7D4EEF6E5}" type="parTrans" cxnId="{7983E319-220B-4B07-91BC-0CD6CA672DD7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AE9A008A-03C0-45E0-ACB6-4EDBC464807C}" type="sibTrans" cxnId="{7983E319-220B-4B07-91BC-0CD6CA672DD7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3BA645D7-FDCC-471B-81F7-C6A90E7868A2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Text: Giada De </a:t>
          </a:r>
          <a:r>
            <a:rPr lang="en-US" b="1" dirty="0" err="1" smtClean="0">
              <a:latin typeface="+mj-lt"/>
            </a:rPr>
            <a:t>Laurentis</a:t>
          </a:r>
          <a:endParaRPr lang="en-US" b="1" dirty="0">
            <a:latin typeface="+mj-lt"/>
          </a:endParaRPr>
        </a:p>
      </dgm:t>
    </dgm:pt>
    <dgm:pt modelId="{7E91F5DB-F1D3-4416-893B-A061FD94E8D6}" type="parTrans" cxnId="{40CEBEE4-8926-40EC-A799-1B1BFE7E89B1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8AE26D64-7673-40F9-83CD-D87BA48517A5}" type="sibTrans" cxnId="{40CEBEE4-8926-40EC-A799-1B1BFE7E89B1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84759010-7DD3-4DAE-A1FD-FD2B74EED16B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Text: 30.00</a:t>
          </a:r>
          <a:endParaRPr lang="en-US" b="1" dirty="0">
            <a:latin typeface="+mj-lt"/>
          </a:endParaRPr>
        </a:p>
      </dgm:t>
    </dgm:pt>
    <dgm:pt modelId="{225E1ED1-3A00-4416-AF1C-EE35C50B5ED0}" type="parTrans" cxnId="{5E7E4697-5B2E-40B6-AE3F-FDCA7B21163A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271309AE-F91A-4468-A2AF-F8D67DD8790C}" type="sibTrans" cxnId="{5E7E4697-5B2E-40B6-AE3F-FDCA7B21163A}">
      <dgm:prSet/>
      <dgm:spPr/>
      <dgm:t>
        <a:bodyPr/>
        <a:lstStyle/>
        <a:p>
          <a:endParaRPr lang="en-US" b="1">
            <a:latin typeface="+mj-lt"/>
          </a:endParaRPr>
        </a:p>
      </dgm:t>
    </dgm:pt>
    <dgm:pt modelId="{4ED286A6-4F3C-43DC-B167-2521C370E149}">
      <dgm:prSet phldrT="[Text]"/>
      <dgm:spPr/>
      <dgm:t>
        <a:bodyPr/>
        <a:lstStyle/>
        <a:p>
          <a:r>
            <a:rPr lang="en-US" b="1" dirty="0" smtClean="0">
              <a:latin typeface="+mj-lt"/>
            </a:rPr>
            <a:t>Attribute</a:t>
          </a:r>
        </a:p>
        <a:p>
          <a:r>
            <a:rPr lang="en-US" b="1" dirty="0" smtClean="0">
              <a:latin typeface="+mj-lt"/>
            </a:rPr>
            <a:t>&lt;category&gt;</a:t>
          </a:r>
          <a:endParaRPr lang="en-US" b="1" dirty="0">
            <a:latin typeface="+mj-lt"/>
          </a:endParaRPr>
        </a:p>
      </dgm:t>
    </dgm:pt>
    <dgm:pt modelId="{73C587CE-BD56-4BBE-8601-5255B36E05E2}" type="parTrans" cxnId="{28B19BB5-DAE5-4B75-866A-F7B823F5BE06}">
      <dgm:prSet/>
      <dgm:spPr/>
      <dgm:t>
        <a:bodyPr/>
        <a:lstStyle/>
        <a:p>
          <a:endParaRPr lang="en-US"/>
        </a:p>
      </dgm:t>
    </dgm:pt>
    <dgm:pt modelId="{DC5ECD6F-1286-4A47-BBA0-5730081A88EC}" type="sibTrans" cxnId="{28B19BB5-DAE5-4B75-866A-F7B823F5BE06}">
      <dgm:prSet/>
      <dgm:spPr/>
      <dgm:t>
        <a:bodyPr/>
        <a:lstStyle/>
        <a:p>
          <a:endParaRPr lang="en-US"/>
        </a:p>
      </dgm:t>
    </dgm:pt>
    <dgm:pt modelId="{7991EF1A-30E3-47DD-B6ED-537521D3A5CD}" type="pres">
      <dgm:prSet presAssocID="{A69BDBE4-F197-45A2-BF15-69F3D34B7B2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74AE7E-20E1-4466-AB47-98204CC17043}" type="pres">
      <dgm:prSet presAssocID="{7E369E07-B0AE-4165-B394-09B68A2E533A}" presName="hierRoot1" presStyleCnt="0"/>
      <dgm:spPr/>
    </dgm:pt>
    <dgm:pt modelId="{77F35628-331B-48B5-82C5-CE7C67E389A7}" type="pres">
      <dgm:prSet presAssocID="{7E369E07-B0AE-4165-B394-09B68A2E533A}" presName="composite" presStyleCnt="0"/>
      <dgm:spPr/>
    </dgm:pt>
    <dgm:pt modelId="{6CA5DA7E-87C5-48B4-9567-7C1A76AF1004}" type="pres">
      <dgm:prSet presAssocID="{7E369E07-B0AE-4165-B394-09B68A2E533A}" presName="background" presStyleLbl="node0" presStyleIdx="0" presStyleCnt="2"/>
      <dgm:spPr/>
    </dgm:pt>
    <dgm:pt modelId="{0C6B3237-C1A6-411A-8FF7-F13FA1A3A8A3}" type="pres">
      <dgm:prSet presAssocID="{7E369E07-B0AE-4165-B394-09B68A2E533A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3DAA0B-9F8A-4F86-9178-DDFB044420E9}" type="pres">
      <dgm:prSet presAssocID="{7E369E07-B0AE-4165-B394-09B68A2E533A}" presName="hierChild2" presStyleCnt="0"/>
      <dgm:spPr/>
    </dgm:pt>
    <dgm:pt modelId="{F76EFA21-E8BF-4D4F-96F1-3EFADEA103B4}" type="pres">
      <dgm:prSet presAssocID="{F808714F-ECF8-4532-BF43-326B3B7AF742}" presName="Name10" presStyleLbl="parChTrans1D2" presStyleIdx="0" presStyleCnt="1"/>
      <dgm:spPr/>
      <dgm:t>
        <a:bodyPr/>
        <a:lstStyle/>
        <a:p>
          <a:endParaRPr lang="en-US"/>
        </a:p>
      </dgm:t>
    </dgm:pt>
    <dgm:pt modelId="{BFADABE8-0DE2-44FC-A164-510906515A8D}" type="pres">
      <dgm:prSet presAssocID="{AEFCD082-CA3C-43CB-A83F-AF87AA7AD4DE}" presName="hierRoot2" presStyleCnt="0"/>
      <dgm:spPr/>
    </dgm:pt>
    <dgm:pt modelId="{87EBE539-3306-448E-8A6C-1C91607174B2}" type="pres">
      <dgm:prSet presAssocID="{AEFCD082-CA3C-43CB-A83F-AF87AA7AD4DE}" presName="composite2" presStyleCnt="0"/>
      <dgm:spPr/>
    </dgm:pt>
    <dgm:pt modelId="{CFC38F82-03CE-46ED-8F1E-155C2A3CDA17}" type="pres">
      <dgm:prSet presAssocID="{AEFCD082-CA3C-43CB-A83F-AF87AA7AD4DE}" presName="background2" presStyleLbl="node2" presStyleIdx="0" presStyleCnt="1"/>
      <dgm:spPr/>
    </dgm:pt>
    <dgm:pt modelId="{F39BB0C8-9DE4-4E49-8C90-D2CDF8EC7854}" type="pres">
      <dgm:prSet presAssocID="{AEFCD082-CA3C-43CB-A83F-AF87AA7AD4DE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3D0D89-B0B7-4298-8F86-191B58EE5200}" type="pres">
      <dgm:prSet presAssocID="{AEFCD082-CA3C-43CB-A83F-AF87AA7AD4DE}" presName="hierChild3" presStyleCnt="0"/>
      <dgm:spPr/>
    </dgm:pt>
    <dgm:pt modelId="{1593A1C7-518A-4606-82E8-E3F0EC6E2FE1}" type="pres">
      <dgm:prSet presAssocID="{696C36B9-5204-4534-B3CD-C5B48A985B13}" presName="Name17" presStyleLbl="parChTrans1D3" presStyleIdx="0" presStyleCnt="4"/>
      <dgm:spPr/>
      <dgm:t>
        <a:bodyPr/>
        <a:lstStyle/>
        <a:p>
          <a:endParaRPr lang="en-US"/>
        </a:p>
      </dgm:t>
    </dgm:pt>
    <dgm:pt modelId="{55CC7D85-A37D-456D-9C42-04B1F87F0A6E}" type="pres">
      <dgm:prSet presAssocID="{F66895F8-C95F-474B-963D-2C02ECFACB0E}" presName="hierRoot3" presStyleCnt="0"/>
      <dgm:spPr/>
    </dgm:pt>
    <dgm:pt modelId="{1D9BC1C5-38A6-4FB0-A89D-ABBE749DF07B}" type="pres">
      <dgm:prSet presAssocID="{F66895F8-C95F-474B-963D-2C02ECFACB0E}" presName="composite3" presStyleCnt="0"/>
      <dgm:spPr/>
    </dgm:pt>
    <dgm:pt modelId="{C0D2B1E9-5CF6-4AE5-A914-5B05809FAF36}" type="pres">
      <dgm:prSet presAssocID="{F66895F8-C95F-474B-963D-2C02ECFACB0E}" presName="background3" presStyleLbl="node3" presStyleIdx="0" presStyleCnt="4"/>
      <dgm:spPr/>
    </dgm:pt>
    <dgm:pt modelId="{573616C4-8DAD-4C10-9B5C-ABD25415D40D}" type="pres">
      <dgm:prSet presAssocID="{F66895F8-C95F-474B-963D-2C02ECFACB0E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5C2C4-8149-4AC4-9E1B-F09C87FEF407}" type="pres">
      <dgm:prSet presAssocID="{F66895F8-C95F-474B-963D-2C02ECFACB0E}" presName="hierChild4" presStyleCnt="0"/>
      <dgm:spPr/>
    </dgm:pt>
    <dgm:pt modelId="{7A7C6D0F-A4EA-4F57-BFC3-3D82E239C0DA}" type="pres">
      <dgm:prSet presAssocID="{A0036D10-1BFB-43E4-9EAF-625F6B06EDFA}" presName="Name23" presStyleLbl="parChTrans1D4" presStyleIdx="0" presStyleCnt="5"/>
      <dgm:spPr/>
      <dgm:t>
        <a:bodyPr/>
        <a:lstStyle/>
        <a:p>
          <a:endParaRPr lang="en-US"/>
        </a:p>
      </dgm:t>
    </dgm:pt>
    <dgm:pt modelId="{DE204E61-D513-488C-A70E-FD8E63E78D3B}" type="pres">
      <dgm:prSet presAssocID="{7534BE84-DAD0-4D66-809D-234C13F142C0}" presName="hierRoot4" presStyleCnt="0"/>
      <dgm:spPr/>
    </dgm:pt>
    <dgm:pt modelId="{85761B87-FD7A-4FE9-B4D4-FBA13B896660}" type="pres">
      <dgm:prSet presAssocID="{7534BE84-DAD0-4D66-809D-234C13F142C0}" presName="composite4" presStyleCnt="0"/>
      <dgm:spPr/>
    </dgm:pt>
    <dgm:pt modelId="{3B0A90E9-ED1D-4918-BA67-9E90DB8DE09C}" type="pres">
      <dgm:prSet presAssocID="{7534BE84-DAD0-4D66-809D-234C13F142C0}" presName="background4" presStyleLbl="node4" presStyleIdx="0" presStyleCnt="5"/>
      <dgm:spPr/>
    </dgm:pt>
    <dgm:pt modelId="{A1764A2A-12B8-4C67-98F0-ED70520A0703}" type="pres">
      <dgm:prSet presAssocID="{7534BE84-DAD0-4D66-809D-234C13F142C0}" presName="text4" presStyleLbl="fgAcc4" presStyleIdx="0" presStyleCnt="5" custScaleX="999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215313-DDA3-4EFA-AE05-17EF7EEBD39E}" type="pres">
      <dgm:prSet presAssocID="{7534BE84-DAD0-4D66-809D-234C13F142C0}" presName="hierChild5" presStyleCnt="0"/>
      <dgm:spPr/>
    </dgm:pt>
    <dgm:pt modelId="{10D24471-5020-4906-893D-2B646B97B698}" type="pres">
      <dgm:prSet presAssocID="{48ACE6E8-2BFE-40B7-B12A-026FA4F41761}" presName="Name23" presStyleLbl="parChTrans1D4" presStyleIdx="1" presStyleCnt="5"/>
      <dgm:spPr/>
      <dgm:t>
        <a:bodyPr/>
        <a:lstStyle/>
        <a:p>
          <a:endParaRPr lang="en-US"/>
        </a:p>
      </dgm:t>
    </dgm:pt>
    <dgm:pt modelId="{C8854E31-A3A4-46D5-91FA-3843557577F0}" type="pres">
      <dgm:prSet presAssocID="{0608A824-D3A9-47BF-B36C-B5C0800DDA90}" presName="hierRoot4" presStyleCnt="0"/>
      <dgm:spPr/>
    </dgm:pt>
    <dgm:pt modelId="{50A275A4-6676-418C-A584-4DD1B3F1471F}" type="pres">
      <dgm:prSet presAssocID="{0608A824-D3A9-47BF-B36C-B5C0800DDA90}" presName="composite4" presStyleCnt="0"/>
      <dgm:spPr/>
    </dgm:pt>
    <dgm:pt modelId="{8D5359BC-6A3B-42E5-94E6-D0961EB76D38}" type="pres">
      <dgm:prSet presAssocID="{0608A824-D3A9-47BF-B36C-B5C0800DDA90}" presName="background4" presStyleLbl="node4" presStyleIdx="1" presStyleCnt="5"/>
      <dgm:spPr/>
    </dgm:pt>
    <dgm:pt modelId="{E8B59FC4-1400-4332-8B42-CC7FAB677FA9}" type="pres">
      <dgm:prSet presAssocID="{0608A824-D3A9-47BF-B36C-B5C0800DDA90}" presName="text4" presStyleLbl="fgAcc4" presStyleIdx="1" presStyleCnt="5" custScaleX="1549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5DCD2-86CA-4AD8-AF27-BE54E03EE02A}" type="pres">
      <dgm:prSet presAssocID="{0608A824-D3A9-47BF-B36C-B5C0800DDA90}" presName="hierChild5" presStyleCnt="0"/>
      <dgm:spPr/>
    </dgm:pt>
    <dgm:pt modelId="{485FE4A5-4030-4F37-B0C0-DAB89421E478}" type="pres">
      <dgm:prSet presAssocID="{41205E24-1D92-4495-A21E-81B27196B2AF}" presName="Name17" presStyleLbl="parChTrans1D3" presStyleIdx="1" presStyleCnt="4"/>
      <dgm:spPr/>
      <dgm:t>
        <a:bodyPr/>
        <a:lstStyle/>
        <a:p>
          <a:endParaRPr lang="en-US"/>
        </a:p>
      </dgm:t>
    </dgm:pt>
    <dgm:pt modelId="{E5BE087F-870E-4BD6-80FB-75F6C87A7289}" type="pres">
      <dgm:prSet presAssocID="{5DE60F1A-DD26-483D-82E2-F86C1D6AD47E}" presName="hierRoot3" presStyleCnt="0"/>
      <dgm:spPr/>
    </dgm:pt>
    <dgm:pt modelId="{DE482CE7-3AE9-492D-8C7A-7476DBB05B93}" type="pres">
      <dgm:prSet presAssocID="{5DE60F1A-DD26-483D-82E2-F86C1D6AD47E}" presName="composite3" presStyleCnt="0"/>
      <dgm:spPr/>
    </dgm:pt>
    <dgm:pt modelId="{E37564EE-DF95-490C-B225-437778F03744}" type="pres">
      <dgm:prSet presAssocID="{5DE60F1A-DD26-483D-82E2-F86C1D6AD47E}" presName="background3" presStyleLbl="node3" presStyleIdx="1" presStyleCnt="4"/>
      <dgm:spPr/>
    </dgm:pt>
    <dgm:pt modelId="{985F1922-FE7A-44A0-A620-C9971B7D887D}" type="pres">
      <dgm:prSet presAssocID="{5DE60F1A-DD26-483D-82E2-F86C1D6AD47E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21DCBB-7AD8-4527-BF5B-E8905F819F89}" type="pres">
      <dgm:prSet presAssocID="{5DE60F1A-DD26-483D-82E2-F86C1D6AD47E}" presName="hierChild4" presStyleCnt="0"/>
      <dgm:spPr/>
    </dgm:pt>
    <dgm:pt modelId="{462B49BB-BCF9-45BA-B07A-21F30D06B453}" type="pres">
      <dgm:prSet presAssocID="{138A2755-DE12-493F-99CB-29C7D4EEF6E5}" presName="Name23" presStyleLbl="parChTrans1D4" presStyleIdx="2" presStyleCnt="5"/>
      <dgm:spPr/>
      <dgm:t>
        <a:bodyPr/>
        <a:lstStyle/>
        <a:p>
          <a:endParaRPr lang="en-US"/>
        </a:p>
      </dgm:t>
    </dgm:pt>
    <dgm:pt modelId="{B8E7CBEF-5166-4D15-9CB8-EFF5F310EE9B}" type="pres">
      <dgm:prSet presAssocID="{0D149E29-C8B2-4FDF-9315-014492A3D645}" presName="hierRoot4" presStyleCnt="0"/>
      <dgm:spPr/>
    </dgm:pt>
    <dgm:pt modelId="{EDA431DD-F8D5-4464-A8A8-5306D2F07071}" type="pres">
      <dgm:prSet presAssocID="{0D149E29-C8B2-4FDF-9315-014492A3D645}" presName="composite4" presStyleCnt="0"/>
      <dgm:spPr/>
    </dgm:pt>
    <dgm:pt modelId="{B9306558-4A35-4840-BA17-32A317F1F571}" type="pres">
      <dgm:prSet presAssocID="{0D149E29-C8B2-4FDF-9315-014492A3D645}" presName="background4" presStyleLbl="node4" presStyleIdx="2" presStyleCnt="5"/>
      <dgm:spPr/>
    </dgm:pt>
    <dgm:pt modelId="{06334DC1-1B6D-4EBF-BF48-62465599EB79}" type="pres">
      <dgm:prSet presAssocID="{0D149E29-C8B2-4FDF-9315-014492A3D645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5FE37D-0534-4CAB-927E-9352E1DFB436}" type="pres">
      <dgm:prSet presAssocID="{0D149E29-C8B2-4FDF-9315-014492A3D645}" presName="hierChild5" presStyleCnt="0"/>
      <dgm:spPr/>
    </dgm:pt>
    <dgm:pt modelId="{F0B1E796-FDD5-40A7-AFFB-7B3EB36E15D4}" type="pres">
      <dgm:prSet presAssocID="{51988FC0-D47F-4DD6-AB3C-31A44C2FD1AD}" presName="Name17" presStyleLbl="parChTrans1D3" presStyleIdx="2" presStyleCnt="4"/>
      <dgm:spPr/>
      <dgm:t>
        <a:bodyPr/>
        <a:lstStyle/>
        <a:p>
          <a:endParaRPr lang="en-US"/>
        </a:p>
      </dgm:t>
    </dgm:pt>
    <dgm:pt modelId="{3274691A-48A2-4D7D-A3B1-486E99017F61}" type="pres">
      <dgm:prSet presAssocID="{9C8E939C-A1ED-4320-A093-CD8D7E1B60A4}" presName="hierRoot3" presStyleCnt="0"/>
      <dgm:spPr/>
    </dgm:pt>
    <dgm:pt modelId="{BCA73F99-F0B7-44A2-BB5E-3163E73F60A4}" type="pres">
      <dgm:prSet presAssocID="{9C8E939C-A1ED-4320-A093-CD8D7E1B60A4}" presName="composite3" presStyleCnt="0"/>
      <dgm:spPr/>
    </dgm:pt>
    <dgm:pt modelId="{9863BE32-A797-4329-B75E-336ECA6966D4}" type="pres">
      <dgm:prSet presAssocID="{9C8E939C-A1ED-4320-A093-CD8D7E1B60A4}" presName="background3" presStyleLbl="node3" presStyleIdx="2" presStyleCnt="4"/>
      <dgm:spPr/>
    </dgm:pt>
    <dgm:pt modelId="{634BE62B-2006-43C2-AFD7-050FB8DB7336}" type="pres">
      <dgm:prSet presAssocID="{9C8E939C-A1ED-4320-A093-CD8D7E1B60A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9ACF84-CA15-4A8B-9E72-614FFC2B1DFC}" type="pres">
      <dgm:prSet presAssocID="{9C8E939C-A1ED-4320-A093-CD8D7E1B60A4}" presName="hierChild4" presStyleCnt="0"/>
      <dgm:spPr/>
    </dgm:pt>
    <dgm:pt modelId="{3DB70C5D-00E6-479B-8829-F59D69E9D8C1}" type="pres">
      <dgm:prSet presAssocID="{7E91F5DB-F1D3-4416-893B-A061FD94E8D6}" presName="Name23" presStyleLbl="parChTrans1D4" presStyleIdx="3" presStyleCnt="5"/>
      <dgm:spPr/>
      <dgm:t>
        <a:bodyPr/>
        <a:lstStyle/>
        <a:p>
          <a:endParaRPr lang="en-US"/>
        </a:p>
      </dgm:t>
    </dgm:pt>
    <dgm:pt modelId="{1F32D6DB-1024-408D-860C-2AF9E240E37C}" type="pres">
      <dgm:prSet presAssocID="{3BA645D7-FDCC-471B-81F7-C6A90E7868A2}" presName="hierRoot4" presStyleCnt="0"/>
      <dgm:spPr/>
    </dgm:pt>
    <dgm:pt modelId="{0A33F6D3-9C83-447F-B79B-1CB3EBFF2663}" type="pres">
      <dgm:prSet presAssocID="{3BA645D7-FDCC-471B-81F7-C6A90E7868A2}" presName="composite4" presStyleCnt="0"/>
      <dgm:spPr/>
    </dgm:pt>
    <dgm:pt modelId="{115060AE-BAE8-4C97-A429-4B4BF1DDFCEB}" type="pres">
      <dgm:prSet presAssocID="{3BA645D7-FDCC-471B-81F7-C6A90E7868A2}" presName="background4" presStyleLbl="node4" presStyleIdx="3" presStyleCnt="5"/>
      <dgm:spPr/>
    </dgm:pt>
    <dgm:pt modelId="{8372F100-8C40-46BC-8714-1E7A04588AFD}" type="pres">
      <dgm:prSet presAssocID="{3BA645D7-FDCC-471B-81F7-C6A90E7868A2}" presName="text4" presStyleLbl="fgAcc4" presStyleIdx="3" presStyleCnt="5" custScaleX="184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4E2F6B-188B-438A-92FA-C3AC2100034B}" type="pres">
      <dgm:prSet presAssocID="{3BA645D7-FDCC-471B-81F7-C6A90E7868A2}" presName="hierChild5" presStyleCnt="0"/>
      <dgm:spPr/>
    </dgm:pt>
    <dgm:pt modelId="{287B4F24-AC3E-4545-961E-C56C1FF958F2}" type="pres">
      <dgm:prSet presAssocID="{69129E5B-7107-4F8B-B54B-6AFD5E384882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93326D2-3F7F-40E4-80A8-B6C7CDA0532D}" type="pres">
      <dgm:prSet presAssocID="{E8ED8BC2-4900-4E37-A4D9-BF3D980406CD}" presName="hierRoot3" presStyleCnt="0"/>
      <dgm:spPr/>
    </dgm:pt>
    <dgm:pt modelId="{C2DC7470-B877-4AF7-A97B-DFAF906B7922}" type="pres">
      <dgm:prSet presAssocID="{E8ED8BC2-4900-4E37-A4D9-BF3D980406CD}" presName="composite3" presStyleCnt="0"/>
      <dgm:spPr/>
    </dgm:pt>
    <dgm:pt modelId="{31871EF4-B7FA-478D-9429-6691A8FC8944}" type="pres">
      <dgm:prSet presAssocID="{E8ED8BC2-4900-4E37-A4D9-BF3D980406CD}" presName="background3" presStyleLbl="node3" presStyleIdx="3" presStyleCnt="4"/>
      <dgm:spPr/>
    </dgm:pt>
    <dgm:pt modelId="{4B47F0CF-63F7-47C6-9DB3-8D07083C32D6}" type="pres">
      <dgm:prSet presAssocID="{E8ED8BC2-4900-4E37-A4D9-BF3D980406CD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3047E5-4CF0-429F-9C10-B874434D55A9}" type="pres">
      <dgm:prSet presAssocID="{E8ED8BC2-4900-4E37-A4D9-BF3D980406CD}" presName="hierChild4" presStyleCnt="0"/>
      <dgm:spPr/>
    </dgm:pt>
    <dgm:pt modelId="{D6D6E0F0-CF20-40B5-B814-DA384B5FD92B}" type="pres">
      <dgm:prSet presAssocID="{225E1ED1-3A00-4416-AF1C-EE35C50B5ED0}" presName="Name23" presStyleLbl="parChTrans1D4" presStyleIdx="4" presStyleCnt="5"/>
      <dgm:spPr/>
      <dgm:t>
        <a:bodyPr/>
        <a:lstStyle/>
        <a:p>
          <a:endParaRPr lang="en-US"/>
        </a:p>
      </dgm:t>
    </dgm:pt>
    <dgm:pt modelId="{E38073A4-0022-4BC6-8EB1-104A892D9C16}" type="pres">
      <dgm:prSet presAssocID="{84759010-7DD3-4DAE-A1FD-FD2B74EED16B}" presName="hierRoot4" presStyleCnt="0"/>
      <dgm:spPr/>
    </dgm:pt>
    <dgm:pt modelId="{6097568E-108B-44E6-900D-C769E1BFC289}" type="pres">
      <dgm:prSet presAssocID="{84759010-7DD3-4DAE-A1FD-FD2B74EED16B}" presName="composite4" presStyleCnt="0"/>
      <dgm:spPr/>
    </dgm:pt>
    <dgm:pt modelId="{6276B58F-0E54-4F46-9B17-C22DDC502993}" type="pres">
      <dgm:prSet presAssocID="{84759010-7DD3-4DAE-A1FD-FD2B74EED16B}" presName="background4" presStyleLbl="node4" presStyleIdx="4" presStyleCnt="5"/>
      <dgm:spPr/>
    </dgm:pt>
    <dgm:pt modelId="{881B639A-47EB-47DD-A059-E93F10B8E52C}" type="pres">
      <dgm:prSet presAssocID="{84759010-7DD3-4DAE-A1FD-FD2B74EED16B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77894-2196-40C9-9FF7-068DB8D48746}" type="pres">
      <dgm:prSet presAssocID="{84759010-7DD3-4DAE-A1FD-FD2B74EED16B}" presName="hierChild5" presStyleCnt="0"/>
      <dgm:spPr/>
    </dgm:pt>
    <dgm:pt modelId="{14293406-0B7D-498B-9266-688C56775B28}" type="pres">
      <dgm:prSet presAssocID="{4ED286A6-4F3C-43DC-B167-2521C370E149}" presName="hierRoot1" presStyleCnt="0"/>
      <dgm:spPr/>
    </dgm:pt>
    <dgm:pt modelId="{1B8FAF8A-8745-403D-9080-22CCC5454446}" type="pres">
      <dgm:prSet presAssocID="{4ED286A6-4F3C-43DC-B167-2521C370E149}" presName="composite" presStyleCnt="0"/>
      <dgm:spPr/>
    </dgm:pt>
    <dgm:pt modelId="{C7D3EF4C-B536-4A68-BD0D-4B6F47A979A8}" type="pres">
      <dgm:prSet presAssocID="{4ED286A6-4F3C-43DC-B167-2521C370E149}" presName="background" presStyleLbl="node0" presStyleIdx="1" presStyleCnt="2"/>
      <dgm:spPr/>
    </dgm:pt>
    <dgm:pt modelId="{D5498F6B-B47B-40E5-817E-E5CAB9E27041}" type="pres">
      <dgm:prSet presAssocID="{4ED286A6-4F3C-43DC-B167-2521C370E149}" presName="text" presStyleLbl="fgAcc0" presStyleIdx="1" presStyleCnt="2" custLinFactY="48890" custLinFactNeighborX="2465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C9346F-BCD8-4AA3-924D-3EF486F2036B}" type="pres">
      <dgm:prSet presAssocID="{4ED286A6-4F3C-43DC-B167-2521C370E149}" presName="hierChild2" presStyleCnt="0"/>
      <dgm:spPr/>
    </dgm:pt>
  </dgm:ptLst>
  <dgm:cxnLst>
    <dgm:cxn modelId="{6BC78B4E-DE21-4ED9-B7C0-50589DEE88E6}" type="presOf" srcId="{AEFCD082-CA3C-43CB-A83F-AF87AA7AD4DE}" destId="{F39BB0C8-9DE4-4E49-8C90-D2CDF8EC7854}" srcOrd="0" destOrd="0" presId="urn:microsoft.com/office/officeart/2005/8/layout/hierarchy1"/>
    <dgm:cxn modelId="{28B19BB5-DAE5-4B75-866A-F7B823F5BE06}" srcId="{A69BDBE4-F197-45A2-BF15-69F3D34B7B21}" destId="{4ED286A6-4F3C-43DC-B167-2521C370E149}" srcOrd="1" destOrd="0" parTransId="{73C587CE-BD56-4BBE-8601-5255B36E05E2}" sibTransId="{DC5ECD6F-1286-4A47-BBA0-5730081A88EC}"/>
    <dgm:cxn modelId="{EE01A922-D23F-4D5D-B5C1-11A086E1FD18}" type="presOf" srcId="{48ACE6E8-2BFE-40B7-B12A-026FA4F41761}" destId="{10D24471-5020-4906-893D-2B646B97B698}" srcOrd="0" destOrd="0" presId="urn:microsoft.com/office/officeart/2005/8/layout/hierarchy1"/>
    <dgm:cxn modelId="{161F4DB5-AC91-4D5D-BB71-53D2A398F96C}" type="presOf" srcId="{225E1ED1-3A00-4416-AF1C-EE35C50B5ED0}" destId="{D6D6E0F0-CF20-40B5-B814-DA384B5FD92B}" srcOrd="0" destOrd="0" presId="urn:microsoft.com/office/officeart/2005/8/layout/hierarchy1"/>
    <dgm:cxn modelId="{98689BE7-3EF6-47EC-B492-1A34CA935525}" srcId="{AEFCD082-CA3C-43CB-A83F-AF87AA7AD4DE}" destId="{9C8E939C-A1ED-4320-A093-CD8D7E1B60A4}" srcOrd="2" destOrd="0" parTransId="{51988FC0-D47F-4DD6-AB3C-31A44C2FD1AD}" sibTransId="{37D73E2F-85C2-498D-9A25-8D9D21BCC2FF}"/>
    <dgm:cxn modelId="{973E42CD-B2ED-4721-AE3E-755F5846147D}" srcId="{F66895F8-C95F-474B-963D-2C02ECFACB0E}" destId="{7534BE84-DAD0-4D66-809D-234C13F142C0}" srcOrd="0" destOrd="0" parTransId="{A0036D10-1BFB-43E4-9EAF-625F6B06EDFA}" sibTransId="{1A91B3CB-DBC3-41E5-882A-BDFED3EE484E}"/>
    <dgm:cxn modelId="{645DF468-D2C4-457B-971D-25DD66AB1648}" type="presOf" srcId="{41205E24-1D92-4495-A21E-81B27196B2AF}" destId="{485FE4A5-4030-4F37-B0C0-DAB89421E478}" srcOrd="0" destOrd="0" presId="urn:microsoft.com/office/officeart/2005/8/layout/hierarchy1"/>
    <dgm:cxn modelId="{01E1FD03-BBC5-4A71-8602-3472166924D7}" type="presOf" srcId="{A0036D10-1BFB-43E4-9EAF-625F6B06EDFA}" destId="{7A7C6D0F-A4EA-4F57-BFC3-3D82E239C0DA}" srcOrd="0" destOrd="0" presId="urn:microsoft.com/office/officeart/2005/8/layout/hierarchy1"/>
    <dgm:cxn modelId="{40CEBEE4-8926-40EC-A799-1B1BFE7E89B1}" srcId="{9C8E939C-A1ED-4320-A093-CD8D7E1B60A4}" destId="{3BA645D7-FDCC-471B-81F7-C6A90E7868A2}" srcOrd="0" destOrd="0" parTransId="{7E91F5DB-F1D3-4416-893B-A061FD94E8D6}" sibTransId="{8AE26D64-7673-40F9-83CD-D87BA48517A5}"/>
    <dgm:cxn modelId="{926A8A9C-998E-4B71-9143-D54B669B022C}" srcId="{AEFCD082-CA3C-43CB-A83F-AF87AA7AD4DE}" destId="{E8ED8BC2-4900-4E37-A4D9-BF3D980406CD}" srcOrd="3" destOrd="0" parTransId="{69129E5B-7107-4F8B-B54B-6AFD5E384882}" sibTransId="{CAD3F5AF-81AE-4A24-8D12-DEAD46C2F1B7}"/>
    <dgm:cxn modelId="{12361DE6-E19C-434B-BFBF-D2767EFFEDA3}" srcId="{7E369E07-B0AE-4165-B394-09B68A2E533A}" destId="{AEFCD082-CA3C-43CB-A83F-AF87AA7AD4DE}" srcOrd="0" destOrd="0" parTransId="{F808714F-ECF8-4532-BF43-326B3B7AF742}" sibTransId="{6F08A952-6308-4DA4-A6E9-9137F690F1BE}"/>
    <dgm:cxn modelId="{3F9A7463-682A-46A2-9202-3AF843A98AC0}" type="presOf" srcId="{69129E5B-7107-4F8B-B54B-6AFD5E384882}" destId="{287B4F24-AC3E-4545-961E-C56C1FF958F2}" srcOrd="0" destOrd="0" presId="urn:microsoft.com/office/officeart/2005/8/layout/hierarchy1"/>
    <dgm:cxn modelId="{FD9584D3-E1A2-417D-97B0-B9A3060C2FD6}" type="presOf" srcId="{F808714F-ECF8-4532-BF43-326B3B7AF742}" destId="{F76EFA21-E8BF-4D4F-96F1-3EFADEA103B4}" srcOrd="0" destOrd="0" presId="urn:microsoft.com/office/officeart/2005/8/layout/hierarchy1"/>
    <dgm:cxn modelId="{DFDA6BAD-FBDC-4F34-A646-D650521C339B}" srcId="{A69BDBE4-F197-45A2-BF15-69F3D34B7B21}" destId="{7E369E07-B0AE-4165-B394-09B68A2E533A}" srcOrd="0" destOrd="0" parTransId="{035BE132-6C50-488F-8820-F9AFCD6E4326}" sibTransId="{5D35DF73-0059-4DC8-AD34-3DCCE894CB8B}"/>
    <dgm:cxn modelId="{1F225FC0-A616-4548-A0F3-174117284DEE}" type="presOf" srcId="{0D149E29-C8B2-4FDF-9315-014492A3D645}" destId="{06334DC1-1B6D-4EBF-BF48-62465599EB79}" srcOrd="0" destOrd="0" presId="urn:microsoft.com/office/officeart/2005/8/layout/hierarchy1"/>
    <dgm:cxn modelId="{8FBDC8EF-A568-4530-9BED-0DBAF3FD443B}" type="presOf" srcId="{7534BE84-DAD0-4D66-809D-234C13F142C0}" destId="{A1764A2A-12B8-4C67-98F0-ED70520A0703}" srcOrd="0" destOrd="0" presId="urn:microsoft.com/office/officeart/2005/8/layout/hierarchy1"/>
    <dgm:cxn modelId="{1772B75E-D56C-434B-A9A7-8AA1F34D5EAC}" type="presOf" srcId="{51988FC0-D47F-4DD6-AB3C-31A44C2FD1AD}" destId="{F0B1E796-FDD5-40A7-AFFB-7B3EB36E15D4}" srcOrd="0" destOrd="0" presId="urn:microsoft.com/office/officeart/2005/8/layout/hierarchy1"/>
    <dgm:cxn modelId="{F0D7D269-09C4-414A-8542-7B8676DCD953}" type="presOf" srcId="{0608A824-D3A9-47BF-B36C-B5C0800DDA90}" destId="{E8B59FC4-1400-4332-8B42-CC7FAB677FA9}" srcOrd="0" destOrd="0" presId="urn:microsoft.com/office/officeart/2005/8/layout/hierarchy1"/>
    <dgm:cxn modelId="{70628A51-D48F-408E-8343-2659B766090F}" type="presOf" srcId="{696C36B9-5204-4534-B3CD-C5B48A985B13}" destId="{1593A1C7-518A-4606-82E8-E3F0EC6E2FE1}" srcOrd="0" destOrd="0" presId="urn:microsoft.com/office/officeart/2005/8/layout/hierarchy1"/>
    <dgm:cxn modelId="{ADD79CBD-242D-4FDF-85D9-97B6C9FA445D}" type="presOf" srcId="{A69BDBE4-F197-45A2-BF15-69F3D34B7B21}" destId="{7991EF1A-30E3-47DD-B6ED-537521D3A5CD}" srcOrd="0" destOrd="0" presId="urn:microsoft.com/office/officeart/2005/8/layout/hierarchy1"/>
    <dgm:cxn modelId="{15C0AAD3-53D3-4EA2-A37E-4F1BF14B1783}" type="presOf" srcId="{E8ED8BC2-4900-4E37-A4D9-BF3D980406CD}" destId="{4B47F0CF-63F7-47C6-9DB3-8D07083C32D6}" srcOrd="0" destOrd="0" presId="urn:microsoft.com/office/officeart/2005/8/layout/hierarchy1"/>
    <dgm:cxn modelId="{E3FD836C-A74C-45AF-B1F1-3B1445937D13}" type="presOf" srcId="{3BA645D7-FDCC-471B-81F7-C6A90E7868A2}" destId="{8372F100-8C40-46BC-8714-1E7A04588AFD}" srcOrd="0" destOrd="0" presId="urn:microsoft.com/office/officeart/2005/8/layout/hierarchy1"/>
    <dgm:cxn modelId="{B2637FA9-3D94-4038-B8CF-AB90082A05AE}" type="presOf" srcId="{4ED286A6-4F3C-43DC-B167-2521C370E149}" destId="{D5498F6B-B47B-40E5-817E-E5CAB9E27041}" srcOrd="0" destOrd="0" presId="urn:microsoft.com/office/officeart/2005/8/layout/hierarchy1"/>
    <dgm:cxn modelId="{53AA1E18-239F-4DFA-ABE6-C0BEBA9F7B6C}" srcId="{AEFCD082-CA3C-43CB-A83F-AF87AA7AD4DE}" destId="{5DE60F1A-DD26-483D-82E2-F86C1D6AD47E}" srcOrd="1" destOrd="0" parTransId="{41205E24-1D92-4495-A21E-81B27196B2AF}" sibTransId="{3560AA45-47A2-41F6-BD6B-8CE4BBCF45DC}"/>
    <dgm:cxn modelId="{7983E319-220B-4B07-91BC-0CD6CA672DD7}" srcId="{5DE60F1A-DD26-483D-82E2-F86C1D6AD47E}" destId="{0D149E29-C8B2-4FDF-9315-014492A3D645}" srcOrd="0" destOrd="0" parTransId="{138A2755-DE12-493F-99CB-29C7D4EEF6E5}" sibTransId="{AE9A008A-03C0-45E0-ACB6-4EDBC464807C}"/>
    <dgm:cxn modelId="{13E37764-C354-4043-9589-54CD93D4CA5A}" type="presOf" srcId="{5DE60F1A-DD26-483D-82E2-F86C1D6AD47E}" destId="{985F1922-FE7A-44A0-A620-C9971B7D887D}" srcOrd="0" destOrd="0" presId="urn:microsoft.com/office/officeart/2005/8/layout/hierarchy1"/>
    <dgm:cxn modelId="{5E7E4697-5B2E-40B6-AE3F-FDCA7B21163A}" srcId="{E8ED8BC2-4900-4E37-A4D9-BF3D980406CD}" destId="{84759010-7DD3-4DAE-A1FD-FD2B74EED16B}" srcOrd="0" destOrd="0" parTransId="{225E1ED1-3A00-4416-AF1C-EE35C50B5ED0}" sibTransId="{271309AE-F91A-4468-A2AF-F8D67DD8790C}"/>
    <dgm:cxn modelId="{AE2C0F68-69C2-4960-92A8-AB4ACF40024F}" type="presOf" srcId="{84759010-7DD3-4DAE-A1FD-FD2B74EED16B}" destId="{881B639A-47EB-47DD-A059-E93F10B8E52C}" srcOrd="0" destOrd="0" presId="urn:microsoft.com/office/officeart/2005/8/layout/hierarchy1"/>
    <dgm:cxn modelId="{67880315-9A65-4C6A-B95E-96CBD8FA7F36}" type="presOf" srcId="{7E369E07-B0AE-4165-B394-09B68A2E533A}" destId="{0C6B3237-C1A6-411A-8FF7-F13FA1A3A8A3}" srcOrd="0" destOrd="0" presId="urn:microsoft.com/office/officeart/2005/8/layout/hierarchy1"/>
    <dgm:cxn modelId="{21A3F133-D481-4E10-AA01-1931545153A7}" type="presOf" srcId="{7E91F5DB-F1D3-4416-893B-A061FD94E8D6}" destId="{3DB70C5D-00E6-479B-8829-F59D69E9D8C1}" srcOrd="0" destOrd="0" presId="urn:microsoft.com/office/officeart/2005/8/layout/hierarchy1"/>
    <dgm:cxn modelId="{AD0C2452-B3AC-4B59-BA97-B151456933AF}" type="presOf" srcId="{138A2755-DE12-493F-99CB-29C7D4EEF6E5}" destId="{462B49BB-BCF9-45BA-B07A-21F30D06B453}" srcOrd="0" destOrd="0" presId="urn:microsoft.com/office/officeart/2005/8/layout/hierarchy1"/>
    <dgm:cxn modelId="{CD66E7FB-7182-4885-9173-07C46C113160}" srcId="{F66895F8-C95F-474B-963D-2C02ECFACB0E}" destId="{0608A824-D3A9-47BF-B36C-B5C0800DDA90}" srcOrd="1" destOrd="0" parTransId="{48ACE6E8-2BFE-40B7-B12A-026FA4F41761}" sibTransId="{139B6F17-374B-46D9-9AAB-A2077DB4DB33}"/>
    <dgm:cxn modelId="{DBAFE20D-C785-45CA-9B26-4ECF5118646E}" type="presOf" srcId="{9C8E939C-A1ED-4320-A093-CD8D7E1B60A4}" destId="{634BE62B-2006-43C2-AFD7-050FB8DB7336}" srcOrd="0" destOrd="0" presId="urn:microsoft.com/office/officeart/2005/8/layout/hierarchy1"/>
    <dgm:cxn modelId="{BA2FE477-6111-4B88-A9AA-A6749B20EECC}" srcId="{AEFCD082-CA3C-43CB-A83F-AF87AA7AD4DE}" destId="{F66895F8-C95F-474B-963D-2C02ECFACB0E}" srcOrd="0" destOrd="0" parTransId="{696C36B9-5204-4534-B3CD-C5B48A985B13}" sibTransId="{4C0F1864-A092-4236-BDD0-69D2AB4ED8EE}"/>
    <dgm:cxn modelId="{31CE70BB-6CF3-4282-B333-70F853A7E8F7}" type="presOf" srcId="{F66895F8-C95F-474B-963D-2C02ECFACB0E}" destId="{573616C4-8DAD-4C10-9B5C-ABD25415D40D}" srcOrd="0" destOrd="0" presId="urn:microsoft.com/office/officeart/2005/8/layout/hierarchy1"/>
    <dgm:cxn modelId="{CC708177-EC5D-4381-B2DC-308391F8EF3E}" type="presParOf" srcId="{7991EF1A-30E3-47DD-B6ED-537521D3A5CD}" destId="{0874AE7E-20E1-4466-AB47-98204CC17043}" srcOrd="0" destOrd="0" presId="urn:microsoft.com/office/officeart/2005/8/layout/hierarchy1"/>
    <dgm:cxn modelId="{57F83BCE-4722-4411-9931-F9E154870182}" type="presParOf" srcId="{0874AE7E-20E1-4466-AB47-98204CC17043}" destId="{77F35628-331B-48B5-82C5-CE7C67E389A7}" srcOrd="0" destOrd="0" presId="urn:microsoft.com/office/officeart/2005/8/layout/hierarchy1"/>
    <dgm:cxn modelId="{B6B12FC0-B6E4-4398-A299-A2AF2AFE3CA6}" type="presParOf" srcId="{77F35628-331B-48B5-82C5-CE7C67E389A7}" destId="{6CA5DA7E-87C5-48B4-9567-7C1A76AF1004}" srcOrd="0" destOrd="0" presId="urn:microsoft.com/office/officeart/2005/8/layout/hierarchy1"/>
    <dgm:cxn modelId="{2608A6BC-34AE-49AD-BBD5-EA098023E9E4}" type="presParOf" srcId="{77F35628-331B-48B5-82C5-CE7C67E389A7}" destId="{0C6B3237-C1A6-411A-8FF7-F13FA1A3A8A3}" srcOrd="1" destOrd="0" presId="urn:microsoft.com/office/officeart/2005/8/layout/hierarchy1"/>
    <dgm:cxn modelId="{D0987E7B-4C94-4617-B2A0-2F5437A8C6BA}" type="presParOf" srcId="{0874AE7E-20E1-4466-AB47-98204CC17043}" destId="{143DAA0B-9F8A-4F86-9178-DDFB044420E9}" srcOrd="1" destOrd="0" presId="urn:microsoft.com/office/officeart/2005/8/layout/hierarchy1"/>
    <dgm:cxn modelId="{F8809D80-9EBD-490A-87FE-87426423F0E2}" type="presParOf" srcId="{143DAA0B-9F8A-4F86-9178-DDFB044420E9}" destId="{F76EFA21-E8BF-4D4F-96F1-3EFADEA103B4}" srcOrd="0" destOrd="0" presId="urn:microsoft.com/office/officeart/2005/8/layout/hierarchy1"/>
    <dgm:cxn modelId="{26FABDBE-F615-4C49-8825-7B40C704E2DA}" type="presParOf" srcId="{143DAA0B-9F8A-4F86-9178-DDFB044420E9}" destId="{BFADABE8-0DE2-44FC-A164-510906515A8D}" srcOrd="1" destOrd="0" presId="urn:microsoft.com/office/officeart/2005/8/layout/hierarchy1"/>
    <dgm:cxn modelId="{2344A790-0113-4F3E-8C6F-60BC690FF1C7}" type="presParOf" srcId="{BFADABE8-0DE2-44FC-A164-510906515A8D}" destId="{87EBE539-3306-448E-8A6C-1C91607174B2}" srcOrd="0" destOrd="0" presId="urn:microsoft.com/office/officeart/2005/8/layout/hierarchy1"/>
    <dgm:cxn modelId="{3627439F-9F1F-4153-9F14-1EB23AA39FC2}" type="presParOf" srcId="{87EBE539-3306-448E-8A6C-1C91607174B2}" destId="{CFC38F82-03CE-46ED-8F1E-155C2A3CDA17}" srcOrd="0" destOrd="0" presId="urn:microsoft.com/office/officeart/2005/8/layout/hierarchy1"/>
    <dgm:cxn modelId="{0A0ED490-ED4F-4FBB-A53D-A6F7F49CA316}" type="presParOf" srcId="{87EBE539-3306-448E-8A6C-1C91607174B2}" destId="{F39BB0C8-9DE4-4E49-8C90-D2CDF8EC7854}" srcOrd="1" destOrd="0" presId="urn:microsoft.com/office/officeart/2005/8/layout/hierarchy1"/>
    <dgm:cxn modelId="{B28AF5AA-6679-4423-B639-3E3F62E6DFA8}" type="presParOf" srcId="{BFADABE8-0DE2-44FC-A164-510906515A8D}" destId="{2C3D0D89-B0B7-4298-8F86-191B58EE5200}" srcOrd="1" destOrd="0" presId="urn:microsoft.com/office/officeart/2005/8/layout/hierarchy1"/>
    <dgm:cxn modelId="{8B0819DF-0A23-4D57-A508-6C964869F559}" type="presParOf" srcId="{2C3D0D89-B0B7-4298-8F86-191B58EE5200}" destId="{1593A1C7-518A-4606-82E8-E3F0EC6E2FE1}" srcOrd="0" destOrd="0" presId="urn:microsoft.com/office/officeart/2005/8/layout/hierarchy1"/>
    <dgm:cxn modelId="{8A34F10D-B801-41C9-BF33-F08DE1A478CF}" type="presParOf" srcId="{2C3D0D89-B0B7-4298-8F86-191B58EE5200}" destId="{55CC7D85-A37D-456D-9C42-04B1F87F0A6E}" srcOrd="1" destOrd="0" presId="urn:microsoft.com/office/officeart/2005/8/layout/hierarchy1"/>
    <dgm:cxn modelId="{8EEAA72C-8D6C-4F29-A986-C3BE83A313FC}" type="presParOf" srcId="{55CC7D85-A37D-456D-9C42-04B1F87F0A6E}" destId="{1D9BC1C5-38A6-4FB0-A89D-ABBE749DF07B}" srcOrd="0" destOrd="0" presId="urn:microsoft.com/office/officeart/2005/8/layout/hierarchy1"/>
    <dgm:cxn modelId="{D45891AA-A2A5-48B6-AD85-85EA98B0344F}" type="presParOf" srcId="{1D9BC1C5-38A6-4FB0-A89D-ABBE749DF07B}" destId="{C0D2B1E9-5CF6-4AE5-A914-5B05809FAF36}" srcOrd="0" destOrd="0" presId="urn:microsoft.com/office/officeart/2005/8/layout/hierarchy1"/>
    <dgm:cxn modelId="{91E5571D-C796-4E84-A6E2-04406BB01E51}" type="presParOf" srcId="{1D9BC1C5-38A6-4FB0-A89D-ABBE749DF07B}" destId="{573616C4-8DAD-4C10-9B5C-ABD25415D40D}" srcOrd="1" destOrd="0" presId="urn:microsoft.com/office/officeart/2005/8/layout/hierarchy1"/>
    <dgm:cxn modelId="{D2365494-4D70-457B-B1DD-A0D86B75B874}" type="presParOf" srcId="{55CC7D85-A37D-456D-9C42-04B1F87F0A6E}" destId="{3965C2C4-8149-4AC4-9E1B-F09C87FEF407}" srcOrd="1" destOrd="0" presId="urn:microsoft.com/office/officeart/2005/8/layout/hierarchy1"/>
    <dgm:cxn modelId="{91CD2C53-C196-4215-ACEA-3251CB5AB19C}" type="presParOf" srcId="{3965C2C4-8149-4AC4-9E1B-F09C87FEF407}" destId="{7A7C6D0F-A4EA-4F57-BFC3-3D82E239C0DA}" srcOrd="0" destOrd="0" presId="urn:microsoft.com/office/officeart/2005/8/layout/hierarchy1"/>
    <dgm:cxn modelId="{559E3E90-3371-4DF2-AC41-A3A63CD08A8B}" type="presParOf" srcId="{3965C2C4-8149-4AC4-9E1B-F09C87FEF407}" destId="{DE204E61-D513-488C-A70E-FD8E63E78D3B}" srcOrd="1" destOrd="0" presId="urn:microsoft.com/office/officeart/2005/8/layout/hierarchy1"/>
    <dgm:cxn modelId="{1F4480A7-7712-4031-83C8-DBED05813C99}" type="presParOf" srcId="{DE204E61-D513-488C-A70E-FD8E63E78D3B}" destId="{85761B87-FD7A-4FE9-B4D4-FBA13B896660}" srcOrd="0" destOrd="0" presId="urn:microsoft.com/office/officeart/2005/8/layout/hierarchy1"/>
    <dgm:cxn modelId="{756012F5-F17A-4E37-8196-0ACF4816890D}" type="presParOf" srcId="{85761B87-FD7A-4FE9-B4D4-FBA13B896660}" destId="{3B0A90E9-ED1D-4918-BA67-9E90DB8DE09C}" srcOrd="0" destOrd="0" presId="urn:microsoft.com/office/officeart/2005/8/layout/hierarchy1"/>
    <dgm:cxn modelId="{CA4D3502-C85C-4D77-B477-AB06AA7A0071}" type="presParOf" srcId="{85761B87-FD7A-4FE9-B4D4-FBA13B896660}" destId="{A1764A2A-12B8-4C67-98F0-ED70520A0703}" srcOrd="1" destOrd="0" presId="urn:microsoft.com/office/officeart/2005/8/layout/hierarchy1"/>
    <dgm:cxn modelId="{8632A1EC-10EE-4D9C-9962-C64B4A2FA219}" type="presParOf" srcId="{DE204E61-D513-488C-A70E-FD8E63E78D3B}" destId="{43215313-DDA3-4EFA-AE05-17EF7EEBD39E}" srcOrd="1" destOrd="0" presId="urn:microsoft.com/office/officeart/2005/8/layout/hierarchy1"/>
    <dgm:cxn modelId="{C0280C58-3461-48BA-93E4-129663CC51B5}" type="presParOf" srcId="{3965C2C4-8149-4AC4-9E1B-F09C87FEF407}" destId="{10D24471-5020-4906-893D-2B646B97B698}" srcOrd="2" destOrd="0" presId="urn:microsoft.com/office/officeart/2005/8/layout/hierarchy1"/>
    <dgm:cxn modelId="{D5A59F76-8CD0-42BF-BE83-C0BB97D51238}" type="presParOf" srcId="{3965C2C4-8149-4AC4-9E1B-F09C87FEF407}" destId="{C8854E31-A3A4-46D5-91FA-3843557577F0}" srcOrd="3" destOrd="0" presId="urn:microsoft.com/office/officeart/2005/8/layout/hierarchy1"/>
    <dgm:cxn modelId="{7E561C76-6B18-481E-AE4E-91DF9A57CEE0}" type="presParOf" srcId="{C8854E31-A3A4-46D5-91FA-3843557577F0}" destId="{50A275A4-6676-418C-A584-4DD1B3F1471F}" srcOrd="0" destOrd="0" presId="urn:microsoft.com/office/officeart/2005/8/layout/hierarchy1"/>
    <dgm:cxn modelId="{AD897F31-EC73-4402-85FC-7CA10D247B76}" type="presParOf" srcId="{50A275A4-6676-418C-A584-4DD1B3F1471F}" destId="{8D5359BC-6A3B-42E5-94E6-D0961EB76D38}" srcOrd="0" destOrd="0" presId="urn:microsoft.com/office/officeart/2005/8/layout/hierarchy1"/>
    <dgm:cxn modelId="{C09C5F00-327F-4C23-8B5B-4B1F03F652EB}" type="presParOf" srcId="{50A275A4-6676-418C-A584-4DD1B3F1471F}" destId="{E8B59FC4-1400-4332-8B42-CC7FAB677FA9}" srcOrd="1" destOrd="0" presId="urn:microsoft.com/office/officeart/2005/8/layout/hierarchy1"/>
    <dgm:cxn modelId="{B21B3947-FB90-4E75-8304-E5E0FC0A8BFF}" type="presParOf" srcId="{C8854E31-A3A4-46D5-91FA-3843557577F0}" destId="{B485DCD2-86CA-4AD8-AF27-BE54E03EE02A}" srcOrd="1" destOrd="0" presId="urn:microsoft.com/office/officeart/2005/8/layout/hierarchy1"/>
    <dgm:cxn modelId="{08076DFA-B899-4C7C-BF41-44CCC808B688}" type="presParOf" srcId="{2C3D0D89-B0B7-4298-8F86-191B58EE5200}" destId="{485FE4A5-4030-4F37-B0C0-DAB89421E478}" srcOrd="2" destOrd="0" presId="urn:microsoft.com/office/officeart/2005/8/layout/hierarchy1"/>
    <dgm:cxn modelId="{B31BEF3F-7D9D-4CB0-A957-23AC17E34EE4}" type="presParOf" srcId="{2C3D0D89-B0B7-4298-8F86-191B58EE5200}" destId="{E5BE087F-870E-4BD6-80FB-75F6C87A7289}" srcOrd="3" destOrd="0" presId="urn:microsoft.com/office/officeart/2005/8/layout/hierarchy1"/>
    <dgm:cxn modelId="{AE49CEB5-F1E7-4695-BE23-8924CCD586FA}" type="presParOf" srcId="{E5BE087F-870E-4BD6-80FB-75F6C87A7289}" destId="{DE482CE7-3AE9-492D-8C7A-7476DBB05B93}" srcOrd="0" destOrd="0" presId="urn:microsoft.com/office/officeart/2005/8/layout/hierarchy1"/>
    <dgm:cxn modelId="{C3C1AF3E-BBB3-4B2D-82A7-AC22D1F0AE17}" type="presParOf" srcId="{DE482CE7-3AE9-492D-8C7A-7476DBB05B93}" destId="{E37564EE-DF95-490C-B225-437778F03744}" srcOrd="0" destOrd="0" presId="urn:microsoft.com/office/officeart/2005/8/layout/hierarchy1"/>
    <dgm:cxn modelId="{0A4EA2CD-EE94-4121-AABF-6C48CA0B3B76}" type="presParOf" srcId="{DE482CE7-3AE9-492D-8C7A-7476DBB05B93}" destId="{985F1922-FE7A-44A0-A620-C9971B7D887D}" srcOrd="1" destOrd="0" presId="urn:microsoft.com/office/officeart/2005/8/layout/hierarchy1"/>
    <dgm:cxn modelId="{A9B8AE3B-BEF9-4D88-8FDB-CCD96E403610}" type="presParOf" srcId="{E5BE087F-870E-4BD6-80FB-75F6C87A7289}" destId="{2E21DCBB-7AD8-4527-BF5B-E8905F819F89}" srcOrd="1" destOrd="0" presId="urn:microsoft.com/office/officeart/2005/8/layout/hierarchy1"/>
    <dgm:cxn modelId="{68F08702-DB65-4D90-A976-D6A9A3707CC4}" type="presParOf" srcId="{2E21DCBB-7AD8-4527-BF5B-E8905F819F89}" destId="{462B49BB-BCF9-45BA-B07A-21F30D06B453}" srcOrd="0" destOrd="0" presId="urn:microsoft.com/office/officeart/2005/8/layout/hierarchy1"/>
    <dgm:cxn modelId="{CBB774C4-5BD9-48E8-BCF6-984554B331DB}" type="presParOf" srcId="{2E21DCBB-7AD8-4527-BF5B-E8905F819F89}" destId="{B8E7CBEF-5166-4D15-9CB8-EFF5F310EE9B}" srcOrd="1" destOrd="0" presId="urn:microsoft.com/office/officeart/2005/8/layout/hierarchy1"/>
    <dgm:cxn modelId="{2D662D4F-AE5A-4B3B-80A8-52B9613506B4}" type="presParOf" srcId="{B8E7CBEF-5166-4D15-9CB8-EFF5F310EE9B}" destId="{EDA431DD-F8D5-4464-A8A8-5306D2F07071}" srcOrd="0" destOrd="0" presId="urn:microsoft.com/office/officeart/2005/8/layout/hierarchy1"/>
    <dgm:cxn modelId="{73F565F0-5C46-4F2F-BB32-83F9284357F5}" type="presParOf" srcId="{EDA431DD-F8D5-4464-A8A8-5306D2F07071}" destId="{B9306558-4A35-4840-BA17-32A317F1F571}" srcOrd="0" destOrd="0" presId="urn:microsoft.com/office/officeart/2005/8/layout/hierarchy1"/>
    <dgm:cxn modelId="{41AB6526-F2C2-41E8-A3E3-5AC17B22D963}" type="presParOf" srcId="{EDA431DD-F8D5-4464-A8A8-5306D2F07071}" destId="{06334DC1-1B6D-4EBF-BF48-62465599EB79}" srcOrd="1" destOrd="0" presId="urn:microsoft.com/office/officeart/2005/8/layout/hierarchy1"/>
    <dgm:cxn modelId="{33C5D310-9500-40B9-8D8A-0FD0D562EC2B}" type="presParOf" srcId="{B8E7CBEF-5166-4D15-9CB8-EFF5F310EE9B}" destId="{6D5FE37D-0534-4CAB-927E-9352E1DFB436}" srcOrd="1" destOrd="0" presId="urn:microsoft.com/office/officeart/2005/8/layout/hierarchy1"/>
    <dgm:cxn modelId="{12F1864B-2298-4ADF-97CA-21D61B8121C0}" type="presParOf" srcId="{2C3D0D89-B0B7-4298-8F86-191B58EE5200}" destId="{F0B1E796-FDD5-40A7-AFFB-7B3EB36E15D4}" srcOrd="4" destOrd="0" presId="urn:microsoft.com/office/officeart/2005/8/layout/hierarchy1"/>
    <dgm:cxn modelId="{CBD60341-850B-43FF-B638-CCD8A383AC6A}" type="presParOf" srcId="{2C3D0D89-B0B7-4298-8F86-191B58EE5200}" destId="{3274691A-48A2-4D7D-A3B1-486E99017F61}" srcOrd="5" destOrd="0" presId="urn:microsoft.com/office/officeart/2005/8/layout/hierarchy1"/>
    <dgm:cxn modelId="{B1469319-4A1C-448E-A8E6-2756D750FECF}" type="presParOf" srcId="{3274691A-48A2-4D7D-A3B1-486E99017F61}" destId="{BCA73F99-F0B7-44A2-BB5E-3163E73F60A4}" srcOrd="0" destOrd="0" presId="urn:microsoft.com/office/officeart/2005/8/layout/hierarchy1"/>
    <dgm:cxn modelId="{2BB9C91E-5C31-4194-B914-9F7417E6CE55}" type="presParOf" srcId="{BCA73F99-F0B7-44A2-BB5E-3163E73F60A4}" destId="{9863BE32-A797-4329-B75E-336ECA6966D4}" srcOrd="0" destOrd="0" presId="urn:microsoft.com/office/officeart/2005/8/layout/hierarchy1"/>
    <dgm:cxn modelId="{F4554D9A-9004-462E-91B1-4584B813F18C}" type="presParOf" srcId="{BCA73F99-F0B7-44A2-BB5E-3163E73F60A4}" destId="{634BE62B-2006-43C2-AFD7-050FB8DB7336}" srcOrd="1" destOrd="0" presId="urn:microsoft.com/office/officeart/2005/8/layout/hierarchy1"/>
    <dgm:cxn modelId="{7E3F33B9-0097-4E00-8174-03CD0ABE5B22}" type="presParOf" srcId="{3274691A-48A2-4D7D-A3B1-486E99017F61}" destId="{5A9ACF84-CA15-4A8B-9E72-614FFC2B1DFC}" srcOrd="1" destOrd="0" presId="urn:microsoft.com/office/officeart/2005/8/layout/hierarchy1"/>
    <dgm:cxn modelId="{52146A75-5646-41E5-A51A-49DD24002978}" type="presParOf" srcId="{5A9ACF84-CA15-4A8B-9E72-614FFC2B1DFC}" destId="{3DB70C5D-00E6-479B-8829-F59D69E9D8C1}" srcOrd="0" destOrd="0" presId="urn:microsoft.com/office/officeart/2005/8/layout/hierarchy1"/>
    <dgm:cxn modelId="{4344EDB5-EFC3-42DB-AD64-C61DD165DD80}" type="presParOf" srcId="{5A9ACF84-CA15-4A8B-9E72-614FFC2B1DFC}" destId="{1F32D6DB-1024-408D-860C-2AF9E240E37C}" srcOrd="1" destOrd="0" presId="urn:microsoft.com/office/officeart/2005/8/layout/hierarchy1"/>
    <dgm:cxn modelId="{694E191D-2F82-4626-8935-C1708F293D1F}" type="presParOf" srcId="{1F32D6DB-1024-408D-860C-2AF9E240E37C}" destId="{0A33F6D3-9C83-447F-B79B-1CB3EBFF2663}" srcOrd="0" destOrd="0" presId="urn:microsoft.com/office/officeart/2005/8/layout/hierarchy1"/>
    <dgm:cxn modelId="{167EE7FD-5CC4-4023-B18D-AB61B5055DA3}" type="presParOf" srcId="{0A33F6D3-9C83-447F-B79B-1CB3EBFF2663}" destId="{115060AE-BAE8-4C97-A429-4B4BF1DDFCEB}" srcOrd="0" destOrd="0" presId="urn:microsoft.com/office/officeart/2005/8/layout/hierarchy1"/>
    <dgm:cxn modelId="{274DF376-C761-4D81-9DC2-D2231AF208F4}" type="presParOf" srcId="{0A33F6D3-9C83-447F-B79B-1CB3EBFF2663}" destId="{8372F100-8C40-46BC-8714-1E7A04588AFD}" srcOrd="1" destOrd="0" presId="urn:microsoft.com/office/officeart/2005/8/layout/hierarchy1"/>
    <dgm:cxn modelId="{915EFFF7-3999-46B6-BFA6-14DE7DE29AFC}" type="presParOf" srcId="{1F32D6DB-1024-408D-860C-2AF9E240E37C}" destId="{714E2F6B-188B-438A-92FA-C3AC2100034B}" srcOrd="1" destOrd="0" presId="urn:microsoft.com/office/officeart/2005/8/layout/hierarchy1"/>
    <dgm:cxn modelId="{193C2A39-FA28-48A4-AF2B-182401876129}" type="presParOf" srcId="{2C3D0D89-B0B7-4298-8F86-191B58EE5200}" destId="{287B4F24-AC3E-4545-961E-C56C1FF958F2}" srcOrd="6" destOrd="0" presId="urn:microsoft.com/office/officeart/2005/8/layout/hierarchy1"/>
    <dgm:cxn modelId="{1D283BE6-B4A7-4FD8-82C0-EBAF53321706}" type="presParOf" srcId="{2C3D0D89-B0B7-4298-8F86-191B58EE5200}" destId="{293326D2-3F7F-40E4-80A8-B6C7CDA0532D}" srcOrd="7" destOrd="0" presId="urn:microsoft.com/office/officeart/2005/8/layout/hierarchy1"/>
    <dgm:cxn modelId="{8A3975AC-2C69-4E44-810B-687B031BB1B6}" type="presParOf" srcId="{293326D2-3F7F-40E4-80A8-B6C7CDA0532D}" destId="{C2DC7470-B877-4AF7-A97B-DFAF906B7922}" srcOrd="0" destOrd="0" presId="urn:microsoft.com/office/officeart/2005/8/layout/hierarchy1"/>
    <dgm:cxn modelId="{2D044272-CA5B-41E3-BE0A-65E9D52D41F6}" type="presParOf" srcId="{C2DC7470-B877-4AF7-A97B-DFAF906B7922}" destId="{31871EF4-B7FA-478D-9429-6691A8FC8944}" srcOrd="0" destOrd="0" presId="urn:microsoft.com/office/officeart/2005/8/layout/hierarchy1"/>
    <dgm:cxn modelId="{92900168-7D29-4685-993F-77528D99F55C}" type="presParOf" srcId="{C2DC7470-B877-4AF7-A97B-DFAF906B7922}" destId="{4B47F0CF-63F7-47C6-9DB3-8D07083C32D6}" srcOrd="1" destOrd="0" presId="urn:microsoft.com/office/officeart/2005/8/layout/hierarchy1"/>
    <dgm:cxn modelId="{AB119E01-CC85-4AEE-9FFC-3FD45F1EC138}" type="presParOf" srcId="{293326D2-3F7F-40E4-80A8-B6C7CDA0532D}" destId="{CE3047E5-4CF0-429F-9C10-B874434D55A9}" srcOrd="1" destOrd="0" presId="urn:microsoft.com/office/officeart/2005/8/layout/hierarchy1"/>
    <dgm:cxn modelId="{109383C8-9BAB-430D-8041-F7ECDE8283B0}" type="presParOf" srcId="{CE3047E5-4CF0-429F-9C10-B874434D55A9}" destId="{D6D6E0F0-CF20-40B5-B814-DA384B5FD92B}" srcOrd="0" destOrd="0" presId="urn:microsoft.com/office/officeart/2005/8/layout/hierarchy1"/>
    <dgm:cxn modelId="{3B610776-A02D-4069-9191-4122D91A7971}" type="presParOf" srcId="{CE3047E5-4CF0-429F-9C10-B874434D55A9}" destId="{E38073A4-0022-4BC6-8EB1-104A892D9C16}" srcOrd="1" destOrd="0" presId="urn:microsoft.com/office/officeart/2005/8/layout/hierarchy1"/>
    <dgm:cxn modelId="{584C7926-9BAC-4446-A569-57258E0B6892}" type="presParOf" srcId="{E38073A4-0022-4BC6-8EB1-104A892D9C16}" destId="{6097568E-108B-44E6-900D-C769E1BFC289}" srcOrd="0" destOrd="0" presId="urn:microsoft.com/office/officeart/2005/8/layout/hierarchy1"/>
    <dgm:cxn modelId="{3910DA16-CA8F-40DD-B538-EB63298DBD86}" type="presParOf" srcId="{6097568E-108B-44E6-900D-C769E1BFC289}" destId="{6276B58F-0E54-4F46-9B17-C22DDC502993}" srcOrd="0" destOrd="0" presId="urn:microsoft.com/office/officeart/2005/8/layout/hierarchy1"/>
    <dgm:cxn modelId="{02947754-40C6-45A7-8228-1881E0BF4A79}" type="presParOf" srcId="{6097568E-108B-44E6-900D-C769E1BFC289}" destId="{881B639A-47EB-47DD-A059-E93F10B8E52C}" srcOrd="1" destOrd="0" presId="urn:microsoft.com/office/officeart/2005/8/layout/hierarchy1"/>
    <dgm:cxn modelId="{C33EEFC7-95C8-48B9-9F49-FA8EF28B3486}" type="presParOf" srcId="{E38073A4-0022-4BC6-8EB1-104A892D9C16}" destId="{98E77894-2196-40C9-9FF7-068DB8D48746}" srcOrd="1" destOrd="0" presId="urn:microsoft.com/office/officeart/2005/8/layout/hierarchy1"/>
    <dgm:cxn modelId="{380768F4-D7C0-4D10-9461-8A7D059E8264}" type="presParOf" srcId="{7991EF1A-30E3-47DD-B6ED-537521D3A5CD}" destId="{14293406-0B7D-498B-9266-688C56775B28}" srcOrd="1" destOrd="0" presId="urn:microsoft.com/office/officeart/2005/8/layout/hierarchy1"/>
    <dgm:cxn modelId="{A3DB4845-0FBF-4289-A36C-BE0700698B71}" type="presParOf" srcId="{14293406-0B7D-498B-9266-688C56775B28}" destId="{1B8FAF8A-8745-403D-9080-22CCC5454446}" srcOrd="0" destOrd="0" presId="urn:microsoft.com/office/officeart/2005/8/layout/hierarchy1"/>
    <dgm:cxn modelId="{BF0410FA-04DF-41C1-9136-C71B831C40CA}" type="presParOf" srcId="{1B8FAF8A-8745-403D-9080-22CCC5454446}" destId="{C7D3EF4C-B536-4A68-BD0D-4B6F47A979A8}" srcOrd="0" destOrd="0" presId="urn:microsoft.com/office/officeart/2005/8/layout/hierarchy1"/>
    <dgm:cxn modelId="{AF5E4FA1-59BC-4EBF-9BEE-95F507C2F2BF}" type="presParOf" srcId="{1B8FAF8A-8745-403D-9080-22CCC5454446}" destId="{D5498F6B-B47B-40E5-817E-E5CAB9E27041}" srcOrd="1" destOrd="0" presId="urn:microsoft.com/office/officeart/2005/8/layout/hierarchy1"/>
    <dgm:cxn modelId="{D24539F6-A910-4B42-8DAA-EA39970F2819}" type="presParOf" srcId="{14293406-0B7D-498B-9266-688C56775B28}" destId="{12C9346F-BCD8-4AA3-924D-3EF486F203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6E0F0-CF20-40B5-B814-DA384B5FD92B}">
      <dsp:nvSpPr>
        <dsp:cNvPr id="0" name=""/>
        <dsp:cNvSpPr/>
      </dsp:nvSpPr>
      <dsp:spPr>
        <a:xfrm>
          <a:off x="6954442" y="2326486"/>
          <a:ext cx="91440" cy="271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B4F24-AC3E-4545-961E-C56C1FF958F2}">
      <dsp:nvSpPr>
        <dsp:cNvPr id="0" name=""/>
        <dsp:cNvSpPr/>
      </dsp:nvSpPr>
      <dsp:spPr>
        <a:xfrm>
          <a:off x="4476842" y="1460951"/>
          <a:ext cx="2523319" cy="27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286"/>
              </a:lnTo>
              <a:lnTo>
                <a:pt x="2523319" y="185286"/>
              </a:lnTo>
              <a:lnTo>
                <a:pt x="2523319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70C5D-00E6-479B-8829-F59D69E9D8C1}">
      <dsp:nvSpPr>
        <dsp:cNvPr id="0" name=""/>
        <dsp:cNvSpPr/>
      </dsp:nvSpPr>
      <dsp:spPr>
        <a:xfrm>
          <a:off x="5416413" y="2326486"/>
          <a:ext cx="91440" cy="271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B1E796-FDD5-40A7-AFFB-7B3EB36E15D4}">
      <dsp:nvSpPr>
        <dsp:cNvPr id="0" name=""/>
        <dsp:cNvSpPr/>
      </dsp:nvSpPr>
      <dsp:spPr>
        <a:xfrm>
          <a:off x="4476842" y="1460951"/>
          <a:ext cx="985290" cy="27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286"/>
              </a:lnTo>
              <a:lnTo>
                <a:pt x="985290" y="185286"/>
              </a:lnTo>
              <a:lnTo>
                <a:pt x="98529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B49BB-BCF9-45BA-B07A-21F30D06B453}">
      <dsp:nvSpPr>
        <dsp:cNvPr id="0" name=""/>
        <dsp:cNvSpPr/>
      </dsp:nvSpPr>
      <dsp:spPr>
        <a:xfrm>
          <a:off x="3878384" y="2326486"/>
          <a:ext cx="91440" cy="271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FE4A5-4030-4F37-B0C0-DAB89421E478}">
      <dsp:nvSpPr>
        <dsp:cNvPr id="0" name=""/>
        <dsp:cNvSpPr/>
      </dsp:nvSpPr>
      <dsp:spPr>
        <a:xfrm>
          <a:off x="3924104" y="1460951"/>
          <a:ext cx="552738" cy="271891"/>
        </a:xfrm>
        <a:custGeom>
          <a:avLst/>
          <a:gdLst/>
          <a:ahLst/>
          <a:cxnLst/>
          <a:rect l="0" t="0" r="0" b="0"/>
          <a:pathLst>
            <a:path>
              <a:moveTo>
                <a:pt x="552738" y="0"/>
              </a:moveTo>
              <a:lnTo>
                <a:pt x="552738" y="185286"/>
              </a:lnTo>
              <a:lnTo>
                <a:pt x="0" y="185286"/>
              </a:lnTo>
              <a:lnTo>
                <a:pt x="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24471-5020-4906-893D-2B646B97B698}">
      <dsp:nvSpPr>
        <dsp:cNvPr id="0" name=""/>
        <dsp:cNvSpPr/>
      </dsp:nvSpPr>
      <dsp:spPr>
        <a:xfrm>
          <a:off x="1953523" y="2326486"/>
          <a:ext cx="571300" cy="27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286"/>
              </a:lnTo>
              <a:lnTo>
                <a:pt x="571300" y="185286"/>
              </a:lnTo>
              <a:lnTo>
                <a:pt x="57130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C6D0F-A4EA-4F57-BFC3-3D82E239C0DA}">
      <dsp:nvSpPr>
        <dsp:cNvPr id="0" name=""/>
        <dsp:cNvSpPr/>
      </dsp:nvSpPr>
      <dsp:spPr>
        <a:xfrm>
          <a:off x="1125553" y="2326486"/>
          <a:ext cx="827969" cy="271891"/>
        </a:xfrm>
        <a:custGeom>
          <a:avLst/>
          <a:gdLst/>
          <a:ahLst/>
          <a:cxnLst/>
          <a:rect l="0" t="0" r="0" b="0"/>
          <a:pathLst>
            <a:path>
              <a:moveTo>
                <a:pt x="827969" y="0"/>
              </a:moveTo>
              <a:lnTo>
                <a:pt x="827969" y="185286"/>
              </a:lnTo>
              <a:lnTo>
                <a:pt x="0" y="185286"/>
              </a:lnTo>
              <a:lnTo>
                <a:pt x="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3A1C7-518A-4606-82E8-E3F0EC6E2FE1}">
      <dsp:nvSpPr>
        <dsp:cNvPr id="0" name=""/>
        <dsp:cNvSpPr/>
      </dsp:nvSpPr>
      <dsp:spPr>
        <a:xfrm>
          <a:off x="1953523" y="1460951"/>
          <a:ext cx="2523319" cy="271891"/>
        </a:xfrm>
        <a:custGeom>
          <a:avLst/>
          <a:gdLst/>
          <a:ahLst/>
          <a:cxnLst/>
          <a:rect l="0" t="0" r="0" b="0"/>
          <a:pathLst>
            <a:path>
              <a:moveTo>
                <a:pt x="2523319" y="0"/>
              </a:moveTo>
              <a:lnTo>
                <a:pt x="2523319" y="185286"/>
              </a:lnTo>
              <a:lnTo>
                <a:pt x="0" y="185286"/>
              </a:lnTo>
              <a:lnTo>
                <a:pt x="0" y="27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EFA21-E8BF-4D4F-96F1-3EFADEA103B4}">
      <dsp:nvSpPr>
        <dsp:cNvPr id="0" name=""/>
        <dsp:cNvSpPr/>
      </dsp:nvSpPr>
      <dsp:spPr>
        <a:xfrm>
          <a:off x="4431122" y="595416"/>
          <a:ext cx="91440" cy="271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5DA7E-87C5-48B4-9567-7C1A76AF1004}">
      <dsp:nvSpPr>
        <dsp:cNvPr id="0" name=""/>
        <dsp:cNvSpPr/>
      </dsp:nvSpPr>
      <dsp:spPr>
        <a:xfrm>
          <a:off x="4009407" y="1772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B3237-C1A6-411A-8FF7-F13FA1A3A8A3}">
      <dsp:nvSpPr>
        <dsp:cNvPr id="0" name=""/>
        <dsp:cNvSpPr/>
      </dsp:nvSpPr>
      <dsp:spPr>
        <a:xfrm>
          <a:off x="4113281" y="100453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Root Element 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&lt;bookstore&gt;</a:t>
          </a:r>
          <a:endParaRPr lang="en-US" sz="1100" b="1" kern="1200" dirty="0">
            <a:latin typeface="+mj-lt"/>
          </a:endParaRPr>
        </a:p>
      </dsp:txBody>
      <dsp:txXfrm>
        <a:off x="4130668" y="117840"/>
        <a:ext cx="900097" cy="558869"/>
      </dsp:txXfrm>
    </dsp:sp>
    <dsp:sp modelId="{CFC38F82-03CE-46ED-8F1E-155C2A3CDA17}">
      <dsp:nvSpPr>
        <dsp:cNvPr id="0" name=""/>
        <dsp:cNvSpPr/>
      </dsp:nvSpPr>
      <dsp:spPr>
        <a:xfrm>
          <a:off x="4009407" y="867307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BB0C8-9DE4-4E49-8C90-D2CDF8EC7854}">
      <dsp:nvSpPr>
        <dsp:cNvPr id="0" name=""/>
        <dsp:cNvSpPr/>
      </dsp:nvSpPr>
      <dsp:spPr>
        <a:xfrm>
          <a:off x="4113281" y="965988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Element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&lt;book&gt;</a:t>
          </a:r>
          <a:endParaRPr lang="en-US" sz="1100" b="1" kern="1200" dirty="0">
            <a:latin typeface="+mj-lt"/>
          </a:endParaRPr>
        </a:p>
      </dsp:txBody>
      <dsp:txXfrm>
        <a:off x="4130668" y="983375"/>
        <a:ext cx="900097" cy="558869"/>
      </dsp:txXfrm>
    </dsp:sp>
    <dsp:sp modelId="{C0D2B1E9-5CF6-4AE5-A914-5B05809FAF36}">
      <dsp:nvSpPr>
        <dsp:cNvPr id="0" name=""/>
        <dsp:cNvSpPr/>
      </dsp:nvSpPr>
      <dsp:spPr>
        <a:xfrm>
          <a:off x="1486087" y="1732842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616C4-8DAD-4C10-9B5C-ABD25415D40D}">
      <dsp:nvSpPr>
        <dsp:cNvPr id="0" name=""/>
        <dsp:cNvSpPr/>
      </dsp:nvSpPr>
      <dsp:spPr>
        <a:xfrm>
          <a:off x="1589962" y="1831523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Element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&lt;Title&gt;</a:t>
          </a:r>
          <a:endParaRPr lang="en-US" sz="1100" b="1" kern="1200" dirty="0">
            <a:latin typeface="+mj-lt"/>
          </a:endParaRPr>
        </a:p>
      </dsp:txBody>
      <dsp:txXfrm>
        <a:off x="1607349" y="1848910"/>
        <a:ext cx="900097" cy="558869"/>
      </dsp:txXfrm>
    </dsp:sp>
    <dsp:sp modelId="{3B0A90E9-ED1D-4918-BA67-9E90DB8DE09C}">
      <dsp:nvSpPr>
        <dsp:cNvPr id="0" name=""/>
        <dsp:cNvSpPr/>
      </dsp:nvSpPr>
      <dsp:spPr>
        <a:xfrm>
          <a:off x="658127" y="2598377"/>
          <a:ext cx="934852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64A2A-12B8-4C67-98F0-ED70520A0703}">
      <dsp:nvSpPr>
        <dsp:cNvPr id="0" name=""/>
        <dsp:cNvSpPr/>
      </dsp:nvSpPr>
      <dsp:spPr>
        <a:xfrm>
          <a:off x="762001" y="2697058"/>
          <a:ext cx="934852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Attribute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“</a:t>
          </a:r>
          <a:r>
            <a:rPr lang="en-US" sz="1100" b="1" kern="1200" dirty="0" err="1" smtClean="0">
              <a:latin typeface="+mj-lt"/>
            </a:rPr>
            <a:t>lang</a:t>
          </a:r>
          <a:r>
            <a:rPr lang="en-US" sz="1100" b="1" kern="1200" dirty="0" smtClean="0">
              <a:latin typeface="+mj-lt"/>
            </a:rPr>
            <a:t>”</a:t>
          </a:r>
          <a:endParaRPr lang="en-US" sz="1100" b="1" kern="1200" dirty="0">
            <a:latin typeface="+mj-lt"/>
          </a:endParaRPr>
        </a:p>
      </dsp:txBody>
      <dsp:txXfrm>
        <a:off x="779388" y="2714445"/>
        <a:ext cx="900078" cy="558869"/>
      </dsp:txXfrm>
    </dsp:sp>
    <dsp:sp modelId="{8D5359BC-6A3B-42E5-94E6-D0961EB76D38}">
      <dsp:nvSpPr>
        <dsp:cNvPr id="0" name=""/>
        <dsp:cNvSpPr/>
      </dsp:nvSpPr>
      <dsp:spPr>
        <a:xfrm>
          <a:off x="1800729" y="2598377"/>
          <a:ext cx="1448190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B59FC4-1400-4332-8B42-CC7FAB677FA9}">
      <dsp:nvSpPr>
        <dsp:cNvPr id="0" name=""/>
        <dsp:cNvSpPr/>
      </dsp:nvSpPr>
      <dsp:spPr>
        <a:xfrm>
          <a:off x="1904603" y="2697058"/>
          <a:ext cx="1448190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Text: Everyday Italian</a:t>
          </a:r>
          <a:endParaRPr lang="en-US" sz="1100" b="1" kern="1200" dirty="0">
            <a:latin typeface="+mj-lt"/>
          </a:endParaRPr>
        </a:p>
      </dsp:txBody>
      <dsp:txXfrm>
        <a:off x="1921990" y="2714445"/>
        <a:ext cx="1413416" cy="558869"/>
      </dsp:txXfrm>
    </dsp:sp>
    <dsp:sp modelId="{E37564EE-DF95-490C-B225-437778F03744}">
      <dsp:nvSpPr>
        <dsp:cNvPr id="0" name=""/>
        <dsp:cNvSpPr/>
      </dsp:nvSpPr>
      <dsp:spPr>
        <a:xfrm>
          <a:off x="3456668" y="1732842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F1922-FE7A-44A0-A620-C9971B7D887D}">
      <dsp:nvSpPr>
        <dsp:cNvPr id="0" name=""/>
        <dsp:cNvSpPr/>
      </dsp:nvSpPr>
      <dsp:spPr>
        <a:xfrm>
          <a:off x="3560543" y="1831523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Element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&lt;Year&gt;</a:t>
          </a:r>
          <a:endParaRPr lang="en-US" sz="1100" b="1" kern="1200" dirty="0">
            <a:latin typeface="+mj-lt"/>
          </a:endParaRPr>
        </a:p>
      </dsp:txBody>
      <dsp:txXfrm>
        <a:off x="3577930" y="1848910"/>
        <a:ext cx="900097" cy="558869"/>
      </dsp:txXfrm>
    </dsp:sp>
    <dsp:sp modelId="{B9306558-4A35-4840-BA17-32A317F1F571}">
      <dsp:nvSpPr>
        <dsp:cNvPr id="0" name=""/>
        <dsp:cNvSpPr/>
      </dsp:nvSpPr>
      <dsp:spPr>
        <a:xfrm>
          <a:off x="3456668" y="2598377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34DC1-1B6D-4EBF-BF48-62465599EB79}">
      <dsp:nvSpPr>
        <dsp:cNvPr id="0" name=""/>
        <dsp:cNvSpPr/>
      </dsp:nvSpPr>
      <dsp:spPr>
        <a:xfrm>
          <a:off x="3560543" y="2697058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Text: 2005</a:t>
          </a:r>
          <a:endParaRPr lang="en-US" sz="1100" b="1" kern="1200" dirty="0">
            <a:latin typeface="+mj-lt"/>
          </a:endParaRPr>
        </a:p>
      </dsp:txBody>
      <dsp:txXfrm>
        <a:off x="3577930" y="2714445"/>
        <a:ext cx="900097" cy="558869"/>
      </dsp:txXfrm>
    </dsp:sp>
    <dsp:sp modelId="{9863BE32-A797-4329-B75E-336ECA6966D4}">
      <dsp:nvSpPr>
        <dsp:cNvPr id="0" name=""/>
        <dsp:cNvSpPr/>
      </dsp:nvSpPr>
      <dsp:spPr>
        <a:xfrm>
          <a:off x="4994697" y="1732842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BE62B-2006-43C2-AFD7-050FB8DB7336}">
      <dsp:nvSpPr>
        <dsp:cNvPr id="0" name=""/>
        <dsp:cNvSpPr/>
      </dsp:nvSpPr>
      <dsp:spPr>
        <a:xfrm>
          <a:off x="5098572" y="1831523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Element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&lt;Author&gt;</a:t>
          </a:r>
          <a:endParaRPr lang="en-US" sz="1100" b="1" kern="1200" dirty="0">
            <a:latin typeface="+mj-lt"/>
          </a:endParaRPr>
        </a:p>
      </dsp:txBody>
      <dsp:txXfrm>
        <a:off x="5115959" y="1848910"/>
        <a:ext cx="900097" cy="558869"/>
      </dsp:txXfrm>
    </dsp:sp>
    <dsp:sp modelId="{115060AE-BAE8-4C97-A429-4B4BF1DDFCEB}">
      <dsp:nvSpPr>
        <dsp:cNvPr id="0" name=""/>
        <dsp:cNvSpPr/>
      </dsp:nvSpPr>
      <dsp:spPr>
        <a:xfrm>
          <a:off x="4599289" y="2598377"/>
          <a:ext cx="1725688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2F100-8C40-46BC-8714-1E7A04588AFD}">
      <dsp:nvSpPr>
        <dsp:cNvPr id="0" name=""/>
        <dsp:cNvSpPr/>
      </dsp:nvSpPr>
      <dsp:spPr>
        <a:xfrm>
          <a:off x="4703163" y="2697058"/>
          <a:ext cx="1725688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Text: Giada De </a:t>
          </a:r>
          <a:r>
            <a:rPr lang="en-US" sz="1100" b="1" kern="1200" dirty="0" err="1" smtClean="0">
              <a:latin typeface="+mj-lt"/>
            </a:rPr>
            <a:t>Laurentis</a:t>
          </a:r>
          <a:endParaRPr lang="en-US" sz="1100" b="1" kern="1200" dirty="0">
            <a:latin typeface="+mj-lt"/>
          </a:endParaRPr>
        </a:p>
      </dsp:txBody>
      <dsp:txXfrm>
        <a:off x="4720550" y="2714445"/>
        <a:ext cx="1690914" cy="558869"/>
      </dsp:txXfrm>
    </dsp:sp>
    <dsp:sp modelId="{31871EF4-B7FA-478D-9429-6691A8FC8944}">
      <dsp:nvSpPr>
        <dsp:cNvPr id="0" name=""/>
        <dsp:cNvSpPr/>
      </dsp:nvSpPr>
      <dsp:spPr>
        <a:xfrm>
          <a:off x="6532726" y="1732842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7F0CF-63F7-47C6-9DB3-8D07083C32D6}">
      <dsp:nvSpPr>
        <dsp:cNvPr id="0" name=""/>
        <dsp:cNvSpPr/>
      </dsp:nvSpPr>
      <dsp:spPr>
        <a:xfrm>
          <a:off x="6636601" y="1831523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Element</a:t>
          </a:r>
          <a:br>
            <a:rPr lang="en-US" sz="1100" b="1" kern="1200" dirty="0" smtClean="0">
              <a:latin typeface="+mj-lt"/>
            </a:rPr>
          </a:br>
          <a:r>
            <a:rPr lang="en-US" sz="1100" b="1" kern="1200" dirty="0" smtClean="0">
              <a:latin typeface="+mj-lt"/>
            </a:rPr>
            <a:t>&lt;Price&gt;</a:t>
          </a:r>
          <a:endParaRPr lang="en-US" sz="1100" b="1" kern="1200" dirty="0">
            <a:latin typeface="+mj-lt"/>
          </a:endParaRPr>
        </a:p>
      </dsp:txBody>
      <dsp:txXfrm>
        <a:off x="6653988" y="1848910"/>
        <a:ext cx="900097" cy="558869"/>
      </dsp:txXfrm>
    </dsp:sp>
    <dsp:sp modelId="{6276B58F-0E54-4F46-9B17-C22DDC502993}">
      <dsp:nvSpPr>
        <dsp:cNvPr id="0" name=""/>
        <dsp:cNvSpPr/>
      </dsp:nvSpPr>
      <dsp:spPr>
        <a:xfrm>
          <a:off x="6532726" y="2598377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B639A-47EB-47DD-A059-E93F10B8E52C}">
      <dsp:nvSpPr>
        <dsp:cNvPr id="0" name=""/>
        <dsp:cNvSpPr/>
      </dsp:nvSpPr>
      <dsp:spPr>
        <a:xfrm>
          <a:off x="6636601" y="2697058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Text: 30.00</a:t>
          </a:r>
          <a:endParaRPr lang="en-US" sz="1100" b="1" kern="1200" dirty="0">
            <a:latin typeface="+mj-lt"/>
          </a:endParaRPr>
        </a:p>
      </dsp:txBody>
      <dsp:txXfrm>
        <a:off x="6653988" y="2714445"/>
        <a:ext cx="900097" cy="558869"/>
      </dsp:txXfrm>
    </dsp:sp>
    <dsp:sp modelId="{C7D3EF4C-B536-4A68-BD0D-4B6F47A979A8}">
      <dsp:nvSpPr>
        <dsp:cNvPr id="0" name=""/>
        <dsp:cNvSpPr/>
      </dsp:nvSpPr>
      <dsp:spPr>
        <a:xfrm>
          <a:off x="5382520" y="885648"/>
          <a:ext cx="934871" cy="593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98F6B-B47B-40E5-817E-E5CAB9E27041}">
      <dsp:nvSpPr>
        <dsp:cNvPr id="0" name=""/>
        <dsp:cNvSpPr/>
      </dsp:nvSpPr>
      <dsp:spPr>
        <a:xfrm>
          <a:off x="5486394" y="984329"/>
          <a:ext cx="934871" cy="593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Attribute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j-lt"/>
            </a:rPr>
            <a:t>&lt;category&gt;</a:t>
          </a:r>
          <a:endParaRPr lang="en-US" sz="1100" b="1" kern="1200" dirty="0">
            <a:latin typeface="+mj-lt"/>
          </a:endParaRPr>
        </a:p>
      </dsp:txBody>
      <dsp:txXfrm>
        <a:off x="5503781" y="1001716"/>
        <a:ext cx="900097" cy="558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plant_catalog.xml" TargetMode="External"/><Relationship Id="rId2" Type="http://schemas.openxmlformats.org/officeDocument/2006/relationships/hyperlink" Target="http://www.w3schools.com/xml/cd_catalog.x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simple.x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59948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Session I </a:t>
            </a:r>
            <a:endParaRPr lang="en-US" sz="1800" dirty="0" smtClean="0"/>
          </a:p>
          <a:p>
            <a:r>
              <a:rPr lang="en-US" sz="1800" dirty="0" smtClean="0"/>
              <a:t>Chapter 1 – Writing XML</a:t>
            </a:r>
            <a:endParaRPr lang="en-US" sz="1800" dirty="0"/>
          </a:p>
          <a:p>
            <a:r>
              <a:rPr lang="en-US" sz="1800" dirty="0"/>
              <a:t>http://www.profburnett.com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</a:t>
            </a:r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4953000" cy="32918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Same Rules as Element Names</a:t>
            </a:r>
          </a:p>
          <a:p>
            <a:r>
              <a:rPr lang="en-US" sz="2400" dirty="0" smtClean="0"/>
              <a:t>No Two Attributes with same name</a:t>
            </a:r>
          </a:p>
          <a:p>
            <a:r>
              <a:rPr lang="en-US" sz="2400" dirty="0" smtClean="0"/>
              <a:t>Must be in Quotes</a:t>
            </a:r>
          </a:p>
          <a:p>
            <a:r>
              <a:rPr lang="en-US" sz="2400" dirty="0" smtClean="0"/>
              <a:t>Treat Attributes as “Metadata”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57800" y="2724150"/>
            <a:ext cx="3252814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&lt;book category="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CHILDREN“&gt;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&lt;title&gt;Harry Potter&lt;/title&gt;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&lt;author&gt;J K. Rowling&lt;/author&gt;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&lt;year&gt;2005&lt;/year&gt;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&lt;price&gt;29.99&lt;/price&gt;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&lt;/book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&lt;/bookstore&gt;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2876550"/>
            <a:ext cx="1752600" cy="304800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Attributes (Metadata)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463"/>
            <a:ext cx="8229600" cy="533400"/>
          </a:xfrm>
        </p:spPr>
        <p:txBody>
          <a:bodyPr/>
          <a:lstStyle/>
          <a:p>
            <a:r>
              <a:rPr lang="en-US" dirty="0" smtClean="0"/>
              <a:t>Different was to 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1871715"/>
            <a:ext cx="3657600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&lt;note date="10/01/2008"&gt;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&lt;to&gt;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Tove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&lt;from&gt;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Jani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&lt;/from&gt;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&lt;heading&gt;Reminder&lt;/heading&gt;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&lt;body&gt;Don't forget me this weekend!&lt;/body&gt;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&lt;/note&gt;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4800600" y="1504950"/>
            <a:ext cx="3886200" cy="1223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&lt;note&gt;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&lt;date&gt;10/01/2008&lt;/date&gt;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&lt;to&gt;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Tove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&lt;from&gt;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&lt;/from&gt;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&lt;heading&gt;Reminder&lt;/heading&gt;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&lt;body&gt;Don't forget me this weekend!&lt;/body&gt;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&lt;/note&gt;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2952750"/>
            <a:ext cx="4572000" cy="18697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&lt;note&gt;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&lt;date&gt;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&lt;day&gt;10&lt;/day&gt;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&lt;month&gt;01&lt;/month&gt;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&lt;year&gt;2008&lt;/year&gt;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&lt;/date&gt;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&lt;to&gt;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Tove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&lt;from&gt;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&lt;/from&gt;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&lt;heading&gt;Reminder&lt;/heading&gt;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&lt;body&gt;Don't forget me this weekend!&lt;/body&gt;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&lt;/note&gt;</a:t>
            </a:r>
          </a:p>
        </p:txBody>
      </p:sp>
    </p:spTree>
    <p:extLst>
      <p:ext uri="{BB962C8B-B14F-4D97-AF65-F5344CB8AC3E}">
        <p14:creationId xmlns:p14="http://schemas.microsoft.com/office/powerpoint/2010/main" val="33403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</a:t>
            </a:r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&lt;!-- This is a comment --&gt;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</a:t>
            </a:r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&lt;?xml version="1.0"?&gt; </a:t>
            </a:r>
            <a:endParaRPr lang="en-US" sz="2400" dirty="0" smtClean="0"/>
          </a:p>
          <a:p>
            <a:r>
              <a:rPr lang="en-US" sz="2400" dirty="0"/>
              <a:t>&lt;?xml version="1.0" encoding="UTF-8</a:t>
            </a:r>
            <a:r>
              <a:rPr lang="en-US" sz="2400" dirty="0" smtClean="0"/>
              <a:t>"?&gt; (8-bits) - Web</a:t>
            </a:r>
          </a:p>
          <a:p>
            <a:r>
              <a:rPr lang="en-US" sz="2400" dirty="0"/>
              <a:t>&lt;?xml version="1.0" encoding="</a:t>
            </a:r>
            <a:r>
              <a:rPr lang="en-US" sz="2400" dirty="0" smtClean="0"/>
              <a:t>UTF-16"?&gt; (16-bits)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Entities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52656"/>
              </p:ext>
            </p:extLst>
          </p:nvPr>
        </p:nvGraphicFramePr>
        <p:xfrm>
          <a:off x="457200" y="1450975"/>
          <a:ext cx="82296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+mj-lt"/>
                        </a:rPr>
                        <a:t>Code</a:t>
                      </a:r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+mj-lt"/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+mj-lt"/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&amp;</a:t>
                      </a:r>
                      <a:r>
                        <a:rPr lang="en-US" dirty="0" err="1">
                          <a:latin typeface="+mj-lt"/>
                        </a:rPr>
                        <a:t>lt</a:t>
                      </a:r>
                      <a:r>
                        <a:rPr lang="en-US" dirty="0">
                          <a:latin typeface="+mj-lt"/>
                        </a:rPr>
                        <a:t>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&lt;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less than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&amp;</a:t>
                      </a:r>
                      <a:r>
                        <a:rPr lang="en-US" dirty="0" err="1">
                          <a:latin typeface="+mj-lt"/>
                        </a:rPr>
                        <a:t>gt</a:t>
                      </a:r>
                      <a:r>
                        <a:rPr lang="en-US" dirty="0">
                          <a:latin typeface="+mj-lt"/>
                        </a:rPr>
                        <a:t>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greater than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&amp;amp;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&amp;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ampersand 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&amp;apos;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apostrophe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&amp;quot;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quotation mark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An XML CD </a:t>
            </a:r>
            <a:r>
              <a:rPr lang="en-US" dirty="0" smtClean="0">
                <a:hlinkClick r:id="rId2"/>
              </a:rPr>
              <a:t>catalog</a:t>
            </a:r>
            <a:endParaRPr lang="en-US" dirty="0" smtClean="0"/>
          </a:p>
          <a:p>
            <a:r>
              <a:rPr lang="en-US" dirty="0">
                <a:hlinkClick r:id="rId3"/>
              </a:rPr>
              <a:t>An XML plant </a:t>
            </a:r>
            <a:r>
              <a:rPr lang="en-US" dirty="0" smtClean="0">
                <a:hlinkClick r:id="rId3"/>
              </a:rPr>
              <a:t>catalog</a:t>
            </a:r>
            <a:endParaRPr lang="en-US" dirty="0" smtClean="0"/>
          </a:p>
          <a:p>
            <a:r>
              <a:rPr lang="en-US" dirty="0">
                <a:hlinkClick r:id="rId4"/>
              </a:rPr>
              <a:t>A Simple Food Menu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 Rules</a:t>
            </a:r>
            <a:endParaRPr lang="en-US" dirty="0"/>
          </a:p>
          <a:p>
            <a:r>
              <a:rPr lang="en-US" dirty="0"/>
              <a:t>XML Basic </a:t>
            </a:r>
            <a:r>
              <a:rPr lang="en-US" dirty="0" smtClean="0"/>
              <a:t>Components</a:t>
            </a:r>
          </a:p>
          <a:p>
            <a:r>
              <a:rPr lang="en-US" dirty="0" smtClean="0"/>
              <a:t>XML Tree</a:t>
            </a:r>
            <a:endParaRPr lang="en-US" dirty="0"/>
          </a:p>
          <a:p>
            <a:r>
              <a:rPr lang="en-US" dirty="0" smtClean="0"/>
              <a:t>XML Syntax Rules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Elements</a:t>
            </a:r>
          </a:p>
          <a:p>
            <a:r>
              <a:rPr lang="en-US" dirty="0"/>
              <a:t>XML Attributes</a:t>
            </a:r>
          </a:p>
          <a:p>
            <a:r>
              <a:rPr lang="en-US" dirty="0"/>
              <a:t>XML Comments</a:t>
            </a:r>
          </a:p>
          <a:p>
            <a:r>
              <a:rPr lang="en-US" dirty="0" smtClean="0"/>
              <a:t>XML Encoding</a:t>
            </a:r>
          </a:p>
          <a:p>
            <a:r>
              <a:rPr lang="en-US" dirty="0" smtClean="0"/>
              <a:t>Predefined Entities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74787" y="4248150"/>
            <a:ext cx="399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Next – Session II – Chapter 2 - XSLT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6967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Student Exercise 1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Dreamweaver </a:t>
            </a:r>
            <a:r>
              <a:rPr lang="en-US" sz="4000" dirty="0"/>
              <a:t>Environment </a:t>
            </a:r>
            <a:r>
              <a:rPr lang="en-US" sz="4000" dirty="0" smtClean="0"/>
              <a:t>Setup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Setup </a:t>
            </a:r>
            <a:r>
              <a:rPr lang="en-US" dirty="0"/>
              <a:t>your Dreamweaver environment with the parameters provided.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Setup </a:t>
            </a:r>
            <a:r>
              <a:rPr lang="en-US" dirty="0"/>
              <a:t>local development folder on GBTC share drive.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setup </a:t>
            </a:r>
            <a:r>
              <a:rPr lang="en-US" dirty="0"/>
              <a:t>live site on MC Web4forStuents website using </a:t>
            </a:r>
            <a:r>
              <a:rPr lang="en-US" dirty="0" smtClean="0"/>
              <a:t>environment </a:t>
            </a:r>
            <a:r>
              <a:rPr lang="en-US" dirty="0"/>
              <a:t>setup parameters </a:t>
            </a:r>
            <a:r>
              <a:rPr lang="en-US" dirty="0" smtClean="0"/>
              <a:t>provided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Student Exercise </a:t>
            </a:r>
            <a:r>
              <a:rPr lang="en-US" sz="4000" dirty="0" smtClean="0"/>
              <a:t>2 - Create </a:t>
            </a:r>
            <a:r>
              <a:rPr lang="en-US" sz="4000" dirty="0"/>
              <a:t>XML </a:t>
            </a:r>
            <a:r>
              <a:rPr lang="en-US" sz="4000" dirty="0" smtClean="0"/>
              <a:t>File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 contacts XML file using data in </a:t>
            </a:r>
            <a:r>
              <a:rPr lang="en-US" dirty="0" smtClean="0"/>
              <a:t>contacts </a:t>
            </a:r>
            <a:r>
              <a:rPr lang="en-US" dirty="0"/>
              <a:t>PDF.</a:t>
            </a:r>
          </a:p>
          <a:p>
            <a:r>
              <a:rPr lang="en-US" dirty="0" smtClean="0"/>
              <a:t>Synchronize </a:t>
            </a:r>
            <a:r>
              <a:rPr lang="en-US" dirty="0"/>
              <a:t>your local development site with your live site.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1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 Rules</a:t>
            </a:r>
            <a:endParaRPr lang="en-US" dirty="0"/>
          </a:p>
          <a:p>
            <a:r>
              <a:rPr lang="en-US" dirty="0"/>
              <a:t>XML Basic </a:t>
            </a:r>
            <a:r>
              <a:rPr lang="en-US" dirty="0" smtClean="0"/>
              <a:t>Components</a:t>
            </a:r>
          </a:p>
          <a:p>
            <a:r>
              <a:rPr lang="en-US" dirty="0" smtClean="0"/>
              <a:t>XML Tree</a:t>
            </a:r>
            <a:endParaRPr lang="en-US" dirty="0"/>
          </a:p>
          <a:p>
            <a:r>
              <a:rPr lang="en-US" dirty="0" smtClean="0"/>
              <a:t>XML Syntax Rules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Elements</a:t>
            </a:r>
          </a:p>
          <a:p>
            <a:r>
              <a:rPr lang="en-US" dirty="0"/>
              <a:t>XML Attributes</a:t>
            </a:r>
          </a:p>
          <a:p>
            <a:r>
              <a:rPr lang="en-US" dirty="0"/>
              <a:t>XML Comments</a:t>
            </a:r>
          </a:p>
          <a:p>
            <a:r>
              <a:rPr lang="en-US" dirty="0" smtClean="0"/>
              <a:t>XML Encoding</a:t>
            </a:r>
          </a:p>
          <a:p>
            <a:r>
              <a:rPr lang="en-US" dirty="0" smtClean="0"/>
              <a:t>Predefined Entities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Platform independent</a:t>
            </a:r>
          </a:p>
          <a:p>
            <a:r>
              <a:rPr lang="en-US" dirty="0"/>
              <a:t>Software independent</a:t>
            </a:r>
          </a:p>
          <a:p>
            <a:r>
              <a:rPr lang="en-US" dirty="0" smtClean="0"/>
              <a:t>Vendor and </a:t>
            </a:r>
            <a:r>
              <a:rPr lang="en-US" dirty="0"/>
              <a:t>technology-independent </a:t>
            </a:r>
            <a:r>
              <a:rPr lang="en-US" dirty="0" err="1"/>
              <a:t>metalanguage</a:t>
            </a:r>
            <a:endParaRPr lang="en-US" dirty="0"/>
          </a:p>
          <a:p>
            <a:r>
              <a:rPr lang="en-US" dirty="0"/>
              <a:t>Designed to deliver structured content over the Web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40A5-8311-425F-924A-DA7994A266FB}" type="datetime1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Basic Components</a:t>
            </a:r>
            <a:endParaRPr lang="en-US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An element is the basic building block</a:t>
            </a:r>
            <a:endParaRPr lang="en-US"/>
          </a:p>
          <a:p>
            <a:r>
              <a:rPr lang="en-US">
                <a:cs typeface="Times New Roman" charset="0"/>
              </a:rPr>
              <a:t>Each element begins with a start tag and ends with an end tag</a:t>
            </a:r>
            <a:endParaRPr lang="en-US"/>
          </a:p>
          <a:p>
            <a:r>
              <a:rPr lang="en-US">
                <a:cs typeface="Times New Roman" charset="0"/>
              </a:rPr>
              <a:t>Attributes are specifications for elements. They appear as name-value pairs</a:t>
            </a:r>
            <a:endParaRPr lang="en-US"/>
          </a:p>
          <a:p>
            <a:r>
              <a:rPr lang="en-US">
                <a:cs typeface="Times New Roman" charset="0"/>
              </a:rPr>
              <a:t>Elements may or may not require attributes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Tree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643420"/>
              </p:ext>
            </p:extLst>
          </p:nvPr>
        </p:nvGraphicFramePr>
        <p:xfrm>
          <a:off x="457200" y="1450975"/>
          <a:ext cx="8229600" cy="329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486400" y="2724150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0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3733800" cy="3291840"/>
          </a:xfrm>
        </p:spPr>
        <p:txBody>
          <a:bodyPr>
            <a:normAutofit/>
          </a:bodyPr>
          <a:lstStyle/>
          <a:p>
            <a:r>
              <a:rPr lang="en-US" sz="2000" dirty="0"/>
              <a:t>R</a:t>
            </a:r>
            <a:r>
              <a:rPr lang="en-US" sz="2000" dirty="0" smtClean="0"/>
              <a:t>oot </a:t>
            </a:r>
            <a:r>
              <a:rPr lang="en-US" sz="2000" dirty="0"/>
              <a:t>element </a:t>
            </a:r>
            <a:r>
              <a:rPr lang="en-US" sz="2000" dirty="0" smtClean="0"/>
              <a:t>= &lt;bookstore&gt; </a:t>
            </a:r>
          </a:p>
          <a:p>
            <a:r>
              <a:rPr lang="en-US" sz="2000" dirty="0" smtClean="0"/>
              <a:t>All </a:t>
            </a:r>
            <a:r>
              <a:rPr lang="en-US" sz="2000" dirty="0"/>
              <a:t>&lt;book&gt; elements in &lt;bookstore</a:t>
            </a:r>
            <a:r>
              <a:rPr lang="en-US" sz="2000" dirty="0" smtClean="0"/>
              <a:t>&gt; document </a:t>
            </a:r>
          </a:p>
          <a:p>
            <a:r>
              <a:rPr lang="en-US" sz="2000" dirty="0" smtClean="0"/>
              <a:t>4 </a:t>
            </a:r>
            <a:r>
              <a:rPr lang="en-US" sz="2000" dirty="0"/>
              <a:t>children: </a:t>
            </a:r>
            <a:endParaRPr lang="en-US" sz="2000" dirty="0" smtClean="0"/>
          </a:p>
          <a:p>
            <a:pPr lvl="1"/>
            <a:r>
              <a:rPr lang="en-US" sz="2000" dirty="0" smtClean="0"/>
              <a:t>&lt;</a:t>
            </a:r>
            <a:r>
              <a:rPr lang="en-US" sz="2000" dirty="0"/>
              <a:t>title</a:t>
            </a:r>
            <a:r>
              <a:rPr lang="en-US" sz="2000" dirty="0" smtClean="0"/>
              <a:t>&gt;</a:t>
            </a:r>
          </a:p>
          <a:p>
            <a:pPr lvl="1"/>
            <a:r>
              <a:rPr lang="en-US" sz="2000" dirty="0" smtClean="0"/>
              <a:t>&lt;author&gt;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/>
              <a:t>year</a:t>
            </a:r>
            <a:r>
              <a:rPr lang="en-US" sz="2000" dirty="0" smtClean="0"/>
              <a:t>&gt;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/>
              <a:t>price</a:t>
            </a:r>
            <a:r>
              <a:rPr lang="en-US" sz="2000" dirty="0" smtClean="0"/>
              <a:t>&gt;</a:t>
            </a:r>
            <a:endParaRPr lang="en-US" sz="2000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83921" y="438150"/>
            <a:ext cx="3962400" cy="329184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100" dirty="0" smtClean="0"/>
              <a:t>&lt;bookstore&gt;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&lt;book category="COOKING"&gt;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&lt;title </a:t>
            </a:r>
            <a:r>
              <a:rPr lang="en-US" sz="1100" dirty="0" err="1" smtClean="0"/>
              <a:t>lang</a:t>
            </a:r>
            <a:r>
              <a:rPr lang="en-US" sz="1100" dirty="0" smtClean="0"/>
              <a:t>="</a:t>
            </a:r>
            <a:r>
              <a:rPr lang="en-US" sz="1100" dirty="0" err="1" smtClean="0"/>
              <a:t>en</a:t>
            </a:r>
            <a:r>
              <a:rPr lang="en-US" sz="1100" dirty="0" smtClean="0"/>
              <a:t>"&gt;Everyday Italian&lt;/title&gt;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&lt;author&gt;Giada De </a:t>
            </a:r>
            <a:r>
              <a:rPr lang="en-US" sz="1100" dirty="0" err="1" smtClean="0"/>
              <a:t>Laurentiis</a:t>
            </a:r>
            <a:r>
              <a:rPr lang="en-US" sz="1100" dirty="0" smtClean="0"/>
              <a:t>&lt;/author&gt;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&lt;year&gt;2005&lt;/year&gt;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&lt;price&gt;30.00&lt;/price&gt;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&lt;/book&gt;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&lt;book category="CHILDREN"&gt;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&lt;title </a:t>
            </a:r>
            <a:r>
              <a:rPr lang="en-US" sz="1100" dirty="0" err="1" smtClean="0"/>
              <a:t>lang</a:t>
            </a:r>
            <a:r>
              <a:rPr lang="en-US" sz="1100" dirty="0" smtClean="0"/>
              <a:t>="</a:t>
            </a:r>
            <a:r>
              <a:rPr lang="en-US" sz="1100" dirty="0" err="1" smtClean="0"/>
              <a:t>en</a:t>
            </a:r>
            <a:r>
              <a:rPr lang="en-US" sz="1100" dirty="0" smtClean="0"/>
              <a:t>"&gt;Harry Potter&lt;/title&gt;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&lt;author&gt;J K. Rowling&lt;/author&gt;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&lt;year&gt;2005&lt;/year&gt;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&lt;price&gt;29.99&lt;/price&gt;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&lt;/book&gt;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&lt;book category="WEB"&gt;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&lt;title </a:t>
            </a:r>
            <a:r>
              <a:rPr lang="en-US" sz="1100" dirty="0" err="1" smtClean="0"/>
              <a:t>lang</a:t>
            </a:r>
            <a:r>
              <a:rPr lang="en-US" sz="1100" dirty="0" smtClean="0"/>
              <a:t>="</a:t>
            </a:r>
            <a:r>
              <a:rPr lang="en-US" sz="1100" dirty="0" err="1" smtClean="0"/>
              <a:t>en</a:t>
            </a:r>
            <a:r>
              <a:rPr lang="en-US" sz="1100" dirty="0" smtClean="0"/>
              <a:t>"&gt;Learning XML&lt;/title&gt;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&lt;author&gt;Erik T. Ray&lt;/author&gt;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&lt;year&gt;2003&lt;/year&gt;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  &lt;price&gt;39.95&lt;/price&gt;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   &lt;/book&gt;</a:t>
            </a:r>
          </a:p>
          <a:p>
            <a:pPr marL="0" indent="0">
              <a:buFont typeface="Wingdings 2"/>
              <a:buNone/>
            </a:pPr>
            <a:r>
              <a:rPr lang="en-US" sz="1100" dirty="0" smtClean="0"/>
              <a:t>&lt;/bookstore&gt;</a:t>
            </a:r>
            <a:endParaRPr lang="en-US" sz="11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86200" y="666750"/>
            <a:ext cx="106680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505200" y="819150"/>
            <a:ext cx="1600200" cy="1371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505200" y="1962150"/>
            <a:ext cx="1447800" cy="228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05200" y="2190750"/>
            <a:ext cx="152400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81200" y="3028950"/>
            <a:ext cx="3124200" cy="381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09800" y="3409950"/>
            <a:ext cx="2819400" cy="152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81200" y="3790950"/>
            <a:ext cx="31242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057400" y="3943350"/>
            <a:ext cx="2971800" cy="228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16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Syntax Rules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charset="0"/>
              </a:rPr>
              <a:t>XML is </a:t>
            </a:r>
            <a:r>
              <a:rPr lang="en-US" dirty="0" smtClean="0">
                <a:cs typeface="Times New Roman" charset="0"/>
              </a:rPr>
              <a:t>case-sensitive</a:t>
            </a:r>
          </a:p>
          <a:p>
            <a:r>
              <a:rPr lang="en-US" dirty="0" smtClean="0">
                <a:cs typeface="Times New Roman" charset="0"/>
              </a:rPr>
              <a:t>Root Element is required</a:t>
            </a:r>
            <a:endParaRPr lang="en-US" dirty="0">
              <a:cs typeface="Times New Roman" charset="0"/>
            </a:endParaRPr>
          </a:p>
          <a:p>
            <a:r>
              <a:rPr lang="en-US" dirty="0" smtClean="0">
                <a:cs typeface="Times New Roman" charset="0"/>
              </a:rPr>
              <a:t>All </a:t>
            </a:r>
            <a:r>
              <a:rPr lang="en-US" dirty="0">
                <a:cs typeface="Times New Roman" charset="0"/>
              </a:rPr>
              <a:t>opening tags must have a corresponding closing tag, or a terminating slash on opening tag</a:t>
            </a:r>
            <a:endParaRPr lang="en-US" dirty="0"/>
          </a:p>
          <a:p>
            <a:r>
              <a:rPr lang="en-US" dirty="0">
                <a:cs typeface="Times New Roman" charset="0"/>
              </a:rPr>
              <a:t>No overlapping of tags can occur</a:t>
            </a:r>
            <a:endParaRPr lang="en-US" dirty="0"/>
          </a:p>
          <a:p>
            <a:r>
              <a:rPr lang="en-US" dirty="0">
                <a:cs typeface="Times New Roman" charset="0"/>
              </a:rPr>
              <a:t>All attribute values must be enclosed in </a:t>
            </a:r>
            <a:r>
              <a:rPr lang="en-US" dirty="0" smtClean="0">
                <a:cs typeface="Times New Roman" charset="0"/>
              </a:rPr>
              <a:t>single or double </a:t>
            </a:r>
            <a:r>
              <a:rPr lang="en-US" dirty="0">
                <a:cs typeface="Times New Roman" charset="0"/>
              </a:rPr>
              <a:t>quotation marks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Syntax Rules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application profile</a:t>
            </a:r>
          </a:p>
          <a:p>
            <a:pPr lvl="1"/>
            <a:r>
              <a:rPr lang="en-US" dirty="0"/>
              <a:t>Defines XML-related languages for a specific organization or industry</a:t>
            </a:r>
          </a:p>
          <a:p>
            <a:pPr lvl="1"/>
            <a:r>
              <a:rPr lang="en-US" dirty="0"/>
              <a:t>Creates specific document types for XML-related languages and develops applications to handle those documents</a:t>
            </a:r>
          </a:p>
          <a:p>
            <a:pPr lvl="1"/>
            <a:r>
              <a:rPr lang="en-US" dirty="0"/>
              <a:t>The tagged data can be used for creation, management, and maintenance of large collections of complex information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C1A2-E8F3-44C4-8430-499F989628B9}" type="datetime1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Element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Child Element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Nesting 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23004" y="1337306"/>
            <a:ext cx="213712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&lt;$xml version=“1.0”?&gt;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………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3004" y="2266950"/>
            <a:ext cx="3345788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&lt;$xml version=“1.0”?&gt;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book&gt;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&lt;title&gt;Harry Potter&lt;/title&gt;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&lt;author&gt;J K. Rowling&lt;/author&gt;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&lt;year&gt;2005&lt;/year&gt;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&lt;price&gt;29.99&lt;/price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&lt;/book&gt;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23004" y="4156845"/>
            <a:ext cx="483337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&lt;$xml version=“1.0”?&gt;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title&gt;Harry Potter&lt;/title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bookstore&gt;</a:t>
            </a:r>
          </a:p>
        </p:txBody>
      </p:sp>
    </p:spTree>
    <p:extLst>
      <p:ext uri="{BB962C8B-B14F-4D97-AF65-F5344CB8AC3E}">
        <p14:creationId xmlns:p14="http://schemas.microsoft.com/office/powerpoint/2010/main" val="15216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353</TotalTime>
  <Words>880</Words>
  <Application>Microsoft Office PowerPoint</Application>
  <PresentationFormat>On-screen Show (16:9)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ProfBurnett</vt:lpstr>
      <vt:lpstr>CMP 051 XML Introduction</vt:lpstr>
      <vt:lpstr>Outline</vt:lpstr>
      <vt:lpstr>XML Rules</vt:lpstr>
      <vt:lpstr>XML Basic Components</vt:lpstr>
      <vt:lpstr>XML Tree</vt:lpstr>
      <vt:lpstr>XML Tree</vt:lpstr>
      <vt:lpstr>XML Syntax Rules</vt:lpstr>
      <vt:lpstr>XML Syntax Rules</vt:lpstr>
      <vt:lpstr>XML Elements</vt:lpstr>
      <vt:lpstr>XML Attributes</vt:lpstr>
      <vt:lpstr>XML Attributes (Metadata)</vt:lpstr>
      <vt:lpstr>XML Comments</vt:lpstr>
      <vt:lpstr>XML Encoding</vt:lpstr>
      <vt:lpstr>Predefined Entities</vt:lpstr>
      <vt:lpstr>XML Examples</vt:lpstr>
      <vt:lpstr>Review</vt:lpstr>
      <vt:lpstr>Student Exercise 1  Dreamweaver Environment Setup</vt:lpstr>
      <vt:lpstr>Student Exercise 2 - Create XML File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19</cp:revision>
  <cp:lastPrinted>2015-01-20T10:46:47Z</cp:lastPrinted>
  <dcterms:created xsi:type="dcterms:W3CDTF">2015-01-19T22:35:44Z</dcterms:created>
  <dcterms:modified xsi:type="dcterms:W3CDTF">2015-03-09T11:46:36Z</dcterms:modified>
</cp:coreProperties>
</file>