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8" r:id="rId4"/>
    <p:sldId id="289" r:id="rId5"/>
    <p:sldId id="290" r:id="rId6"/>
    <p:sldId id="298" r:id="rId7"/>
    <p:sldId id="299" r:id="rId8"/>
    <p:sldId id="300" r:id="rId9"/>
    <p:sldId id="291" r:id="rId10"/>
    <p:sldId id="292" r:id="rId11"/>
    <p:sldId id="293" r:id="rId12"/>
    <p:sldId id="297" r:id="rId13"/>
    <p:sldId id="294" r:id="rId14"/>
    <p:sldId id="295" r:id="rId15"/>
    <p:sldId id="296" r:id="rId16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54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2" tIns="46747" rIns="93492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2" tIns="46747" rIns="93492" bIns="46747" rtlCol="0"/>
          <a:lstStyle>
            <a:lvl1pPr algn="r">
              <a:defRPr sz="1200"/>
            </a:lvl1pPr>
          </a:lstStyle>
          <a:p>
            <a:fld id="{E3830DEF-3509-47A1-8032-E5B3570DBC67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92" tIns="46747" rIns="93492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92" tIns="46747" rIns="93492" bIns="46747" rtlCol="0" anchor="b"/>
          <a:lstStyle>
            <a:lvl1pPr algn="r">
              <a:defRPr sz="1200"/>
            </a:lvl1pPr>
          </a:lstStyle>
          <a:p>
            <a:fld id="{4404359B-1BCA-4807-8290-A3D62CAB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78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2" tIns="46747" rIns="93492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2" tIns="46747" rIns="93492" bIns="46747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2" tIns="46747" rIns="93492" bIns="46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2" tIns="46747" rIns="93492" bIns="467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2" tIns="46747" rIns="93492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2" tIns="46747" rIns="93492" bIns="46747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12/21/2015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12/21/2015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r>
              <a:rPr lang="en-US" dirty="0"/>
              <a:t>SharePoint Foundation</a:t>
            </a:r>
            <a:br>
              <a:rPr lang="en-US" dirty="0"/>
            </a:br>
            <a:r>
              <a:rPr lang="en-US" dirty="0"/>
              <a:t>2010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 smtClean="0"/>
              <a:t>Session </a:t>
            </a:r>
            <a:r>
              <a:rPr lang="en-US" sz="1800" dirty="0" smtClean="0"/>
              <a:t>II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Chapter 12 - Working with Workspaces and </a:t>
            </a:r>
            <a:r>
              <a:rPr lang="en-US" sz="2800" dirty="0" smtClean="0"/>
              <a:t>Blogs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Creating </a:t>
            </a:r>
            <a:r>
              <a:rPr lang="en-US" dirty="0"/>
              <a:t>a Document Workspace - Page 338</a:t>
            </a:r>
          </a:p>
          <a:p>
            <a:r>
              <a:rPr lang="en-US" dirty="0" smtClean="0"/>
              <a:t>Accessing </a:t>
            </a:r>
            <a:r>
              <a:rPr lang="en-US" dirty="0"/>
              <a:t>an Existing Document Workspace - Page 341</a:t>
            </a:r>
          </a:p>
          <a:p>
            <a:r>
              <a:rPr lang="en-US" dirty="0" smtClean="0"/>
              <a:t>Creating </a:t>
            </a:r>
            <a:r>
              <a:rPr lang="en-US" dirty="0"/>
              <a:t>a Meeting Workspace - Page 344</a:t>
            </a:r>
          </a:p>
          <a:p>
            <a:r>
              <a:rPr lang="en-US" dirty="0" smtClean="0"/>
              <a:t>Understanding </a:t>
            </a:r>
            <a:r>
              <a:rPr lang="en-US" dirty="0"/>
              <a:t>the Home Page of a Meeting Workspace - Page 348</a:t>
            </a:r>
          </a:p>
          <a:p>
            <a:r>
              <a:rPr lang="en-US" dirty="0" smtClean="0"/>
              <a:t>Adding </a:t>
            </a:r>
            <a:r>
              <a:rPr lang="en-US" dirty="0"/>
              <a:t>Items to a Meeting Workspace - Page 351</a:t>
            </a:r>
          </a:p>
          <a:p>
            <a:r>
              <a:rPr lang="en-US" dirty="0" smtClean="0"/>
              <a:t>Customizing </a:t>
            </a:r>
            <a:r>
              <a:rPr lang="en-US" dirty="0"/>
              <a:t>a Meeting Workspace - Page 354</a:t>
            </a:r>
          </a:p>
          <a:p>
            <a:r>
              <a:rPr lang="en-US" dirty="0" smtClean="0"/>
              <a:t>Creating </a:t>
            </a:r>
            <a:r>
              <a:rPr lang="en-US" dirty="0"/>
              <a:t>a Blog Site - Page 356</a:t>
            </a:r>
          </a:p>
          <a:p>
            <a:r>
              <a:rPr lang="en-US" dirty="0" smtClean="0"/>
              <a:t>Creating </a:t>
            </a:r>
            <a:r>
              <a:rPr lang="en-US" dirty="0"/>
              <a:t>a Blog Post - Page 359</a:t>
            </a:r>
          </a:p>
          <a:p>
            <a:r>
              <a:rPr lang="en-US" dirty="0" smtClean="0"/>
              <a:t>Adding </a:t>
            </a:r>
            <a:r>
              <a:rPr lang="en-US" dirty="0"/>
              <a:t>a Blog Comment - Page </a:t>
            </a:r>
            <a:r>
              <a:rPr lang="en-US" dirty="0" smtClean="0"/>
              <a:t>361</a:t>
            </a:r>
          </a:p>
          <a:p>
            <a:r>
              <a:rPr lang="en-US" dirty="0"/>
              <a:t>Using RSS Feeds </a:t>
            </a:r>
            <a:r>
              <a:rPr lang="en-US" dirty="0" smtClean="0"/>
              <a:t>– Page 363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Chapter 13 - Using SharePoint Foundation with Outlook </a:t>
            </a:r>
            <a:r>
              <a:rPr lang="en-US" sz="2400" dirty="0" smtClean="0"/>
              <a:t>2010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following list and gallery types are not supported for connection to Outlook: </a:t>
            </a:r>
          </a:p>
          <a:p>
            <a:r>
              <a:rPr lang="en-US" dirty="0" smtClean="0"/>
              <a:t>Survey </a:t>
            </a:r>
            <a:endParaRPr lang="en-US" dirty="0"/>
          </a:p>
          <a:p>
            <a:r>
              <a:rPr lang="en-US" dirty="0" smtClean="0"/>
              <a:t>Issue </a:t>
            </a:r>
            <a:r>
              <a:rPr lang="en-US" dirty="0"/>
              <a:t>Tracking </a:t>
            </a:r>
          </a:p>
          <a:p>
            <a:r>
              <a:rPr lang="en-US" dirty="0" smtClean="0"/>
              <a:t>Announcements </a:t>
            </a:r>
            <a:endParaRPr lang="en-US" dirty="0"/>
          </a:p>
          <a:p>
            <a:r>
              <a:rPr lang="en-US" dirty="0" smtClean="0"/>
              <a:t>Links </a:t>
            </a:r>
            <a:endParaRPr lang="en-US" dirty="0"/>
          </a:p>
          <a:p>
            <a:r>
              <a:rPr lang="en-US" dirty="0" smtClean="0"/>
              <a:t>Custom </a:t>
            </a:r>
            <a:r>
              <a:rPr lang="en-US" dirty="0"/>
              <a:t>List </a:t>
            </a:r>
          </a:p>
          <a:p>
            <a:r>
              <a:rPr lang="en-US" dirty="0" smtClean="0"/>
              <a:t>Solutions </a:t>
            </a:r>
            <a:r>
              <a:rPr lang="en-US" dirty="0"/>
              <a:t>Gallery </a:t>
            </a:r>
          </a:p>
          <a:p>
            <a:r>
              <a:rPr lang="en-US" dirty="0" smtClean="0"/>
              <a:t>List </a:t>
            </a:r>
            <a:r>
              <a:rPr lang="en-US" dirty="0"/>
              <a:t>Templates Gallery </a:t>
            </a:r>
          </a:p>
          <a:p>
            <a:r>
              <a:rPr lang="en-US" dirty="0" smtClean="0"/>
              <a:t>Web </a:t>
            </a:r>
            <a:r>
              <a:rPr lang="en-US" dirty="0"/>
              <a:t>Part Gallery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Chapter 13 - Using SharePoint Foundation with Outlook 2010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Connecting a SharePoint Contacts List to Outlook </a:t>
            </a:r>
            <a:endParaRPr lang="en-US" dirty="0" smtClean="0"/>
          </a:p>
          <a:p>
            <a:r>
              <a:rPr lang="en-US" dirty="0"/>
              <a:t>Moving an Outlook </a:t>
            </a:r>
            <a:r>
              <a:rPr lang="en-US" dirty="0" smtClean="0"/>
              <a:t>Contact </a:t>
            </a:r>
            <a:r>
              <a:rPr lang="en-US" dirty="0"/>
              <a:t>to a SharePoint Contacts List </a:t>
            </a:r>
            <a:endParaRPr lang="en-US" dirty="0" smtClean="0"/>
          </a:p>
          <a:p>
            <a:r>
              <a:rPr lang="en-US" dirty="0"/>
              <a:t>Copying SharePoint Contacts into Outlook </a:t>
            </a:r>
            <a:endParaRPr lang="en-US" dirty="0" smtClean="0"/>
          </a:p>
          <a:p>
            <a:r>
              <a:rPr lang="en-US" dirty="0"/>
              <a:t>Sending an Email Using a SharePoint Contacts List </a:t>
            </a:r>
            <a:endParaRPr lang="en-US" dirty="0" smtClean="0"/>
          </a:p>
          <a:p>
            <a:r>
              <a:rPr lang="en-US" dirty="0"/>
              <a:t>Viewing SharePoint Calendars and Personal Calendars in Outlook </a:t>
            </a:r>
            <a:endParaRPr lang="en-US" dirty="0" smtClean="0"/>
          </a:p>
          <a:p>
            <a:r>
              <a:rPr lang="en-US" dirty="0"/>
              <a:t>Taking SharePoint Content Offline </a:t>
            </a:r>
            <a:endParaRPr lang="en-US" dirty="0" smtClean="0"/>
          </a:p>
          <a:p>
            <a:r>
              <a:rPr lang="en-US" dirty="0"/>
              <a:t>Managing SharePoint Alerts in Outlook </a:t>
            </a:r>
            <a:endParaRPr lang="en-US" dirty="0" smtClean="0"/>
          </a:p>
          <a:p>
            <a:r>
              <a:rPr lang="en-US" dirty="0"/>
              <a:t>Creating Meeting Workspaces from Outlook </a:t>
            </a:r>
            <a:endParaRPr lang="en-US" dirty="0" smtClean="0"/>
          </a:p>
          <a:p>
            <a:r>
              <a:rPr lang="en-US" dirty="0"/>
              <a:t>Configuring an RSS Feed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14 - Using SharePoint Foundation with Excel 2010 and Access </a:t>
            </a:r>
            <a:r>
              <a:rPr lang="en-US" sz="3200" dirty="0" smtClean="0"/>
              <a:t>2010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Importing </a:t>
            </a:r>
            <a:r>
              <a:rPr lang="en-US" sz="1800" dirty="0"/>
              <a:t>Data from an Excel Spreadsheet to a List in SharePoint - Page 398</a:t>
            </a:r>
          </a:p>
          <a:p>
            <a:r>
              <a:rPr lang="en-US" sz="1800" dirty="0" smtClean="0"/>
              <a:t>Exporting </a:t>
            </a:r>
            <a:r>
              <a:rPr lang="en-US" sz="1800" dirty="0"/>
              <a:t>a SharePoint List to an Excel Spreadsheet - Page 401</a:t>
            </a:r>
          </a:p>
          <a:p>
            <a:r>
              <a:rPr lang="en-US" sz="1800" dirty="0" smtClean="0"/>
              <a:t>Exporting </a:t>
            </a:r>
            <a:r>
              <a:rPr lang="en-US" sz="1800" dirty="0"/>
              <a:t>an Excel Table to a SharePoint Site - Page 404</a:t>
            </a:r>
          </a:p>
          <a:p>
            <a:r>
              <a:rPr lang="en-US" sz="1800" dirty="0" smtClean="0"/>
              <a:t>Exporting </a:t>
            </a:r>
            <a:r>
              <a:rPr lang="en-US" sz="1800" dirty="0"/>
              <a:t>Data from an Access Database to a List in SharePoint - Page 408</a:t>
            </a:r>
          </a:p>
          <a:p>
            <a:r>
              <a:rPr lang="en-US" sz="1800" dirty="0" smtClean="0"/>
              <a:t>Importing </a:t>
            </a:r>
            <a:r>
              <a:rPr lang="en-US" sz="1800" dirty="0"/>
              <a:t>a List to an Access Database - Page 412</a:t>
            </a:r>
          </a:p>
          <a:p>
            <a:r>
              <a:rPr lang="en-US" sz="1800" dirty="0" smtClean="0"/>
              <a:t>Linking </a:t>
            </a:r>
            <a:r>
              <a:rPr lang="en-US" sz="1800" dirty="0"/>
              <a:t>an Access Database to a SharePoint List - Page 415</a:t>
            </a:r>
          </a:p>
          <a:p>
            <a:r>
              <a:rPr lang="en-US" sz="1800" dirty="0" smtClean="0"/>
              <a:t>Linking </a:t>
            </a:r>
            <a:r>
              <a:rPr lang="en-US" sz="1800" dirty="0"/>
              <a:t>a Data-centric Application to a SharePoint List - Page </a:t>
            </a:r>
            <a:r>
              <a:rPr lang="en-US" sz="1800" dirty="0" smtClean="0"/>
              <a:t>417</a:t>
            </a:r>
          </a:p>
          <a:p>
            <a:r>
              <a:rPr lang="en-US" sz="1800" dirty="0" smtClean="0"/>
              <a:t>Working Offline – Page 422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Chapter 16 - Finding Information on the SharePoint </a:t>
            </a:r>
            <a:r>
              <a:rPr lang="en-US" sz="2800" dirty="0" smtClean="0"/>
              <a:t>Site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Searching the SharePoint Site </a:t>
            </a:r>
            <a:r>
              <a:rPr lang="en-US" dirty="0" smtClean="0"/>
              <a:t>– Page 452</a:t>
            </a:r>
          </a:p>
          <a:p>
            <a:r>
              <a:rPr lang="en-US" dirty="0"/>
              <a:t>Searching for Files Across Multiple Document Libraries from Within Office 2010 </a:t>
            </a:r>
            <a:r>
              <a:rPr lang="en-US" dirty="0" smtClean="0"/>
              <a:t>– Page 456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7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Review</a:t>
            </a:r>
            <a:endParaRPr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Chapter 8 - </a:t>
            </a:r>
            <a:r>
              <a:rPr lang="en-US" sz="1800" dirty="0"/>
              <a:t>Working with Library </a:t>
            </a:r>
            <a:r>
              <a:rPr lang="en-US" sz="1800" dirty="0" smtClean="0"/>
              <a:t>Settings</a:t>
            </a:r>
          </a:p>
          <a:p>
            <a:r>
              <a:rPr lang="en-US" sz="1800" dirty="0"/>
              <a:t>Chapter 9 - Working with List and Library Views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10 - Working with Surveys and Discussion Boards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11 - Working with Workflows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12 - Working with Workspaces and Blogs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13 - Using SharePoint Foundation with Outlook 2010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14 - Using SharePoint Foundation with Excel 2010 and Access 2010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16 - Finding Information on the SharePoint Site</a:t>
            </a:r>
            <a:endParaRPr lang="en-US" sz="18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15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07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Chapter 8 - </a:t>
            </a:r>
            <a:r>
              <a:rPr lang="en-US" sz="1800" dirty="0"/>
              <a:t>Working with Library </a:t>
            </a:r>
            <a:r>
              <a:rPr lang="en-US" sz="1800" dirty="0" smtClean="0"/>
              <a:t>Settings</a:t>
            </a:r>
          </a:p>
          <a:p>
            <a:r>
              <a:rPr lang="en-US" sz="1800" dirty="0"/>
              <a:t>Chapter 9 - Working with List and Library Views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10 - Working with Surveys and Discussion Boards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11 - Working with Workflows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12 - Working with Workspaces and Blogs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13 - Using SharePoint Foundation with Outlook 2010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14 - Using SharePoint Foundation with Excel 2010 and Access 2010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16 - Finding Information on the SharePoint Site</a:t>
            </a:r>
            <a:endParaRPr lang="en-US" sz="18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Chapter 8 - Working with Library </a:t>
            </a:r>
            <a:r>
              <a:rPr lang="en-US" sz="3600" dirty="0" smtClean="0"/>
              <a:t>Settings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Opening </a:t>
            </a:r>
            <a:r>
              <a:rPr lang="en-US" sz="2400" dirty="0"/>
              <a:t>Documents in the Client or the Browser - Page 221</a:t>
            </a:r>
          </a:p>
          <a:p>
            <a:r>
              <a:rPr lang="en-US" sz="2400" dirty="0" smtClean="0"/>
              <a:t>Modifying </a:t>
            </a:r>
            <a:r>
              <a:rPr lang="en-US" sz="2400" dirty="0"/>
              <a:t>a Library Template - Page 222</a:t>
            </a:r>
          </a:p>
          <a:p>
            <a:r>
              <a:rPr lang="en-US" sz="2400" dirty="0" smtClean="0"/>
              <a:t>Configuring </a:t>
            </a:r>
            <a:r>
              <a:rPr lang="en-US" sz="2400" dirty="0"/>
              <a:t>Required Checkout - Page 224</a:t>
            </a:r>
          </a:p>
          <a:p>
            <a:r>
              <a:rPr lang="en-US" sz="2400" dirty="0" smtClean="0"/>
              <a:t>Enabling </a:t>
            </a:r>
            <a:r>
              <a:rPr lang="en-US" sz="2400" dirty="0"/>
              <a:t>Versioning - Page </a:t>
            </a:r>
            <a:r>
              <a:rPr lang="en-US" sz="2400" dirty="0" smtClean="0"/>
              <a:t>226</a:t>
            </a:r>
          </a:p>
          <a:p>
            <a:r>
              <a:rPr lang="en-US" sz="2400" dirty="0"/>
              <a:t>Manage </a:t>
            </a:r>
            <a:r>
              <a:rPr lang="en-US" sz="2400" dirty="0" smtClean="0"/>
              <a:t>Checked-out Files – Page 230 </a:t>
            </a:r>
          </a:p>
          <a:p>
            <a:r>
              <a:rPr lang="en-US" sz="2400" dirty="0" smtClean="0"/>
              <a:t>Configuring </a:t>
            </a:r>
            <a:r>
              <a:rPr lang="en-US" sz="2400" dirty="0"/>
              <a:t>the Sites Assets Library - Page </a:t>
            </a:r>
            <a:r>
              <a:rPr lang="en-US" sz="2400" dirty="0" smtClean="0"/>
              <a:t>233</a:t>
            </a:r>
          </a:p>
          <a:p>
            <a:r>
              <a:rPr lang="en-US" sz="2400" dirty="0"/>
              <a:t>Creating Content Types </a:t>
            </a:r>
            <a:r>
              <a:rPr lang="en-US" sz="2400" dirty="0" smtClean="0"/>
              <a:t> - Page 240</a:t>
            </a:r>
            <a:endParaRPr lang="en-US" sz="2400" dirty="0"/>
          </a:p>
          <a:p>
            <a:r>
              <a:rPr lang="en-US" sz="2400" dirty="0" smtClean="0"/>
              <a:t>Creating </a:t>
            </a:r>
            <a:r>
              <a:rPr lang="en-US" sz="2400" dirty="0"/>
              <a:t>a View - Page </a:t>
            </a:r>
            <a:r>
              <a:rPr lang="en-US" sz="2400" dirty="0" smtClean="0"/>
              <a:t>244</a:t>
            </a:r>
          </a:p>
          <a:p>
            <a:r>
              <a:rPr lang="en-US" sz="2400" dirty="0"/>
              <a:t>Configuring Other Library Types </a:t>
            </a:r>
            <a:r>
              <a:rPr lang="en-US" sz="2400" dirty="0" smtClean="0"/>
              <a:t>– Page 247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9 - Working with List and Library </a:t>
            </a:r>
            <a:r>
              <a:rPr lang="en-US" sz="3200" dirty="0" smtClean="0"/>
              <a:t>Views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</a:t>
            </a:r>
            <a:r>
              <a:rPr lang="en-US" dirty="0"/>
              <a:t>with a Standard View - Page 253</a:t>
            </a:r>
          </a:p>
          <a:p>
            <a:r>
              <a:rPr lang="en-US" dirty="0" smtClean="0"/>
              <a:t>Working </a:t>
            </a:r>
            <a:r>
              <a:rPr lang="en-US" dirty="0"/>
              <a:t>with a Datasheet View Page 256</a:t>
            </a:r>
          </a:p>
          <a:p>
            <a:r>
              <a:rPr lang="en-US" dirty="0" smtClean="0"/>
              <a:t>Working </a:t>
            </a:r>
            <a:r>
              <a:rPr lang="en-US" dirty="0"/>
              <a:t>with a Gantt View - Page 263</a:t>
            </a:r>
          </a:p>
          <a:p>
            <a:r>
              <a:rPr lang="en-US" dirty="0" smtClean="0"/>
              <a:t>Working </a:t>
            </a:r>
            <a:r>
              <a:rPr lang="en-US" dirty="0"/>
              <a:t>with a Calendar View - Page 270</a:t>
            </a:r>
          </a:p>
          <a:p>
            <a:r>
              <a:rPr lang="en-US" dirty="0" smtClean="0"/>
              <a:t>Creating </a:t>
            </a:r>
            <a:r>
              <a:rPr lang="en-US" dirty="0"/>
              <a:t>and Using a List Template - Page </a:t>
            </a:r>
            <a:r>
              <a:rPr lang="en-US" dirty="0" smtClean="0"/>
              <a:t>273</a:t>
            </a:r>
          </a:p>
          <a:p>
            <a:r>
              <a:rPr lang="en-US" dirty="0"/>
              <a:t>Relating List and Item Views </a:t>
            </a:r>
            <a:r>
              <a:rPr lang="en-US" dirty="0" smtClean="0"/>
              <a:t>– Page 277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Chapter 10 - Working with Surveys and Discussion </a:t>
            </a:r>
            <a:r>
              <a:rPr lang="en-US" sz="2400" dirty="0" smtClean="0"/>
              <a:t>Boards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</a:t>
            </a:r>
            <a:r>
              <a:rPr lang="en-US" dirty="0"/>
              <a:t>a Survey - Page 286</a:t>
            </a:r>
          </a:p>
          <a:p>
            <a:r>
              <a:rPr lang="en-US" dirty="0" smtClean="0"/>
              <a:t>Responding </a:t>
            </a:r>
            <a:r>
              <a:rPr lang="en-US" dirty="0"/>
              <a:t>to a Survey - Page 295</a:t>
            </a:r>
          </a:p>
          <a:p>
            <a:r>
              <a:rPr lang="en-US" dirty="0" smtClean="0"/>
              <a:t>Viewing </a:t>
            </a:r>
            <a:r>
              <a:rPr lang="en-US" dirty="0"/>
              <a:t>the Results of a Survey </a:t>
            </a:r>
            <a:r>
              <a:rPr lang="en-US" dirty="0" smtClean="0"/>
              <a:t>– Page </a:t>
            </a:r>
            <a:r>
              <a:rPr lang="en-US" dirty="0"/>
              <a:t>298</a:t>
            </a:r>
          </a:p>
          <a:p>
            <a:r>
              <a:rPr lang="en-US" dirty="0" smtClean="0"/>
              <a:t>Creating </a:t>
            </a:r>
            <a:r>
              <a:rPr lang="en-US" dirty="0"/>
              <a:t>and Using a Discussion Board - Page </a:t>
            </a:r>
            <a:r>
              <a:rPr lang="en-US" dirty="0" smtClean="0"/>
              <a:t>302</a:t>
            </a:r>
          </a:p>
          <a:p>
            <a:r>
              <a:rPr lang="en-US" dirty="0"/>
              <a:t>Enabling a Discussion Board for Email </a:t>
            </a:r>
            <a:r>
              <a:rPr lang="en-US" dirty="0" smtClean="0"/>
              <a:t>– Page 306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11 - Working with Workflows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Automating Business Processes</a:t>
            </a:r>
          </a:p>
          <a:p>
            <a:pPr lvl="1"/>
            <a:r>
              <a:rPr lang="en-US" dirty="0" smtClean="0"/>
              <a:t>Workflows</a:t>
            </a:r>
          </a:p>
          <a:p>
            <a:pPr lvl="1"/>
            <a:r>
              <a:rPr lang="en-US" dirty="0" smtClean="0"/>
              <a:t>Event Receivers</a:t>
            </a:r>
          </a:p>
          <a:p>
            <a:r>
              <a:rPr lang="en-US" dirty="0" smtClean="0"/>
              <a:t>SharePoint Foundation 2010</a:t>
            </a:r>
          </a:p>
          <a:p>
            <a:pPr lvl="1"/>
            <a:r>
              <a:rPr lang="en-US" dirty="0" smtClean="0"/>
              <a:t>Three-State Workflow</a:t>
            </a:r>
          </a:p>
          <a:p>
            <a:pPr lvl="2"/>
            <a:r>
              <a:rPr lang="en-US" dirty="0" smtClean="0"/>
              <a:t>Approver #1</a:t>
            </a:r>
          </a:p>
          <a:p>
            <a:pPr lvl="2"/>
            <a:r>
              <a:rPr lang="en-US" dirty="0" smtClean="0"/>
              <a:t>Approver #2</a:t>
            </a:r>
          </a:p>
          <a:p>
            <a:pPr lvl="2"/>
            <a:r>
              <a:rPr lang="en-US" dirty="0" smtClean="0"/>
              <a:t>Approved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6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11 - Working with Workflows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SharePoint Server 2010</a:t>
            </a:r>
          </a:p>
          <a:p>
            <a:pPr lvl="1"/>
            <a:r>
              <a:rPr lang="en-US" dirty="0" smtClean="0"/>
              <a:t>Approval - Provides </a:t>
            </a:r>
            <a:r>
              <a:rPr lang="en-US" dirty="0"/>
              <a:t>an approval mechanism for documents.</a:t>
            </a:r>
          </a:p>
          <a:p>
            <a:pPr lvl="1"/>
            <a:r>
              <a:rPr lang="en-US" dirty="0" smtClean="0"/>
              <a:t>Collect </a:t>
            </a:r>
            <a:r>
              <a:rPr lang="en-US" dirty="0"/>
              <a:t>Feedback </a:t>
            </a:r>
            <a:r>
              <a:rPr lang="en-US" dirty="0" smtClean="0"/>
              <a:t>- Provides </a:t>
            </a:r>
            <a:r>
              <a:rPr lang="en-US" dirty="0"/>
              <a:t>a feedback mechanism for documents.</a:t>
            </a:r>
          </a:p>
          <a:p>
            <a:pPr lvl="1"/>
            <a:r>
              <a:rPr lang="en-US" dirty="0" smtClean="0"/>
              <a:t>Collect </a:t>
            </a:r>
            <a:r>
              <a:rPr lang="en-US" dirty="0"/>
              <a:t>Signatures </a:t>
            </a:r>
            <a:r>
              <a:rPr lang="en-US" dirty="0" smtClean="0"/>
              <a:t>- Provides </a:t>
            </a:r>
            <a:r>
              <a:rPr lang="en-US" dirty="0"/>
              <a:t>a mechanism for collecting digital signatures </a:t>
            </a:r>
            <a:r>
              <a:rPr lang="en-US" dirty="0" smtClean="0"/>
              <a:t>for completing </a:t>
            </a:r>
            <a:r>
              <a:rPr lang="en-US" dirty="0"/>
              <a:t>a document.</a:t>
            </a:r>
          </a:p>
          <a:p>
            <a:pPr lvl="1"/>
            <a:r>
              <a:rPr lang="en-US" dirty="0" smtClean="0"/>
              <a:t>Disposition Approval - </a:t>
            </a:r>
            <a:r>
              <a:rPr lang="en-US" dirty="0"/>
              <a:t>Provides an expiration and retention mechanism that </a:t>
            </a:r>
            <a:r>
              <a:rPr lang="en-US" dirty="0" smtClean="0"/>
              <a:t>allows you </a:t>
            </a:r>
            <a:r>
              <a:rPr lang="en-US" dirty="0"/>
              <a:t>to decide whether to retain or delete expired documents. </a:t>
            </a:r>
            <a:endParaRPr lang="en-US" dirty="0" smtClean="0"/>
          </a:p>
          <a:p>
            <a:pPr lvl="1"/>
            <a:r>
              <a:rPr lang="en-US" dirty="0" smtClean="0"/>
              <a:t>Group </a:t>
            </a:r>
            <a:r>
              <a:rPr lang="en-US" dirty="0"/>
              <a:t>Approval </a:t>
            </a:r>
            <a:r>
              <a:rPr lang="en-US" dirty="0" smtClean="0"/>
              <a:t>- Similar </a:t>
            </a:r>
            <a:r>
              <a:rPr lang="en-US" dirty="0"/>
              <a:t>to the Approval </a:t>
            </a:r>
            <a:r>
              <a:rPr lang="en-US" dirty="0" smtClean="0"/>
              <a:t>workflow.</a:t>
            </a:r>
            <a:endParaRPr lang="en-US" dirty="0"/>
          </a:p>
          <a:p>
            <a:pPr lvl="1"/>
            <a:r>
              <a:rPr lang="en-US" dirty="0" smtClean="0"/>
              <a:t>Translation Management - Provides </a:t>
            </a:r>
            <a:r>
              <a:rPr lang="en-US" dirty="0"/>
              <a:t>a mechanism for document translation by</a:t>
            </a:r>
          </a:p>
          <a:p>
            <a:pPr lvl="1"/>
            <a:r>
              <a:rPr lang="en-US" dirty="0"/>
              <a:t>creating copies of documents to be translated and also assigns tasks to translators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11 - Working with Workflows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SharePoint Designer 2010</a:t>
            </a:r>
          </a:p>
          <a:p>
            <a:pPr lvl="1"/>
            <a:r>
              <a:rPr lang="en-US" dirty="0" smtClean="0"/>
              <a:t>Workflow Designer </a:t>
            </a:r>
          </a:p>
          <a:p>
            <a:r>
              <a:rPr lang="en-US" dirty="0" smtClean="0"/>
              <a:t>MS Visio 2010 Premier or Enterprise </a:t>
            </a:r>
            <a:r>
              <a:rPr lang="en-US" dirty="0"/>
              <a:t>Edition </a:t>
            </a:r>
            <a:endParaRPr lang="en-US" dirty="0" smtClean="0"/>
          </a:p>
          <a:p>
            <a:pPr lvl="1"/>
            <a:r>
              <a:rPr lang="en-US" dirty="0" smtClean="0"/>
              <a:t>Workflow Diagramming and Modeling</a:t>
            </a:r>
          </a:p>
          <a:p>
            <a:r>
              <a:rPr lang="en-US" dirty="0" smtClean="0"/>
              <a:t>MS Visual Studio 2010</a:t>
            </a:r>
          </a:p>
          <a:p>
            <a:pPr lvl="1"/>
            <a:r>
              <a:rPr lang="en-US" dirty="0" smtClean="0"/>
              <a:t>Workflow Modeling</a:t>
            </a:r>
          </a:p>
          <a:p>
            <a:pPr lvl="1"/>
            <a:r>
              <a:rPr lang="en-US" dirty="0" smtClean="0"/>
              <a:t>SharePoint Workflow Forms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Chapter 11 - Working with </a:t>
            </a:r>
            <a:r>
              <a:rPr lang="en-US" sz="4000" dirty="0" smtClean="0"/>
              <a:t>Workflows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Configuring </a:t>
            </a:r>
            <a:r>
              <a:rPr lang="en-US" dirty="0"/>
              <a:t>a Workflow - Page 315</a:t>
            </a:r>
          </a:p>
          <a:p>
            <a:r>
              <a:rPr lang="en-US" dirty="0" smtClean="0"/>
              <a:t>Working </a:t>
            </a:r>
            <a:r>
              <a:rPr lang="en-US" dirty="0"/>
              <a:t>with </a:t>
            </a:r>
            <a:r>
              <a:rPr lang="en-US" dirty="0" smtClean="0"/>
              <a:t>Workflows - Page </a:t>
            </a:r>
            <a:r>
              <a:rPr lang="en-US" dirty="0"/>
              <a:t>319</a:t>
            </a:r>
          </a:p>
          <a:p>
            <a:r>
              <a:rPr lang="en-US" dirty="0" smtClean="0"/>
              <a:t>Managing </a:t>
            </a:r>
            <a:r>
              <a:rPr lang="en-US" dirty="0"/>
              <a:t>Workflows </a:t>
            </a:r>
            <a:r>
              <a:rPr lang="en-US" dirty="0" smtClean="0"/>
              <a:t>- Page 323</a:t>
            </a:r>
          </a:p>
          <a:p>
            <a:r>
              <a:rPr lang="en-US" dirty="0"/>
              <a:t>Terminating </a:t>
            </a:r>
            <a:r>
              <a:rPr lang="en-US" dirty="0" smtClean="0"/>
              <a:t>Workflows - Page 328</a:t>
            </a:r>
          </a:p>
          <a:p>
            <a:r>
              <a:rPr lang="en-US" dirty="0"/>
              <a:t>Removing Workflows from Lists and Libraries </a:t>
            </a:r>
            <a:r>
              <a:rPr lang="en-US" dirty="0" smtClean="0"/>
              <a:t>– Page 329</a:t>
            </a:r>
          </a:p>
          <a:p>
            <a:r>
              <a:rPr lang="en-US" dirty="0"/>
              <a:t>Associating Workflows with Content Types </a:t>
            </a:r>
            <a:r>
              <a:rPr lang="en-US" dirty="0" smtClean="0"/>
              <a:t>– Page 330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947</Words>
  <Application>Microsoft Office PowerPoint</Application>
  <PresentationFormat>On-screen Show (16:9)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Verdana</vt:lpstr>
      <vt:lpstr>Wingdings 2</vt:lpstr>
      <vt:lpstr>ProfBurnett</vt:lpstr>
      <vt:lpstr>SharePoint Foundation 2010  </vt:lpstr>
      <vt:lpstr>Outline</vt:lpstr>
      <vt:lpstr>Chapter 8 - Working with Library Settings</vt:lpstr>
      <vt:lpstr>Chapter 9 - Working with List and Library Views</vt:lpstr>
      <vt:lpstr>Chapter 10 - Working with Surveys and Discussion Boards</vt:lpstr>
      <vt:lpstr>Chapter 11 - Working with Workflows</vt:lpstr>
      <vt:lpstr>Chapter 11 - Working with Workflows</vt:lpstr>
      <vt:lpstr>Chapter 11 - Working with Workflows</vt:lpstr>
      <vt:lpstr>Chapter 11 - Working with Workflows</vt:lpstr>
      <vt:lpstr>Chapter 12 - Working with Workspaces and Blogs</vt:lpstr>
      <vt:lpstr>Chapter 13 - Using SharePoint Foundation with Outlook 2010</vt:lpstr>
      <vt:lpstr>Chapter 13 - Using SharePoint Foundation with Outlook 2010</vt:lpstr>
      <vt:lpstr>Chapter 14 - Using SharePoint Foundation with Excel 2010 and Access 2010</vt:lpstr>
      <vt:lpstr>Chapter 16 - Finding Information on the SharePoint Site</vt:lpstr>
      <vt:lpstr>Review</vt:lpstr>
    </vt:vector>
  </TitlesOfParts>
  <Company>BWGM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29</cp:revision>
  <cp:lastPrinted>2015-12-21T11:39:55Z</cp:lastPrinted>
  <dcterms:created xsi:type="dcterms:W3CDTF">2015-01-17T12:40:41Z</dcterms:created>
  <dcterms:modified xsi:type="dcterms:W3CDTF">2015-12-21T11:41:15Z</dcterms:modified>
</cp:coreProperties>
</file>