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0" r:id="rId18"/>
  </p:sldIdLst>
  <p:sldSz cx="9144000" cy="5143500" type="screen16x9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54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r">
              <a:defRPr sz="1200"/>
            </a:lvl1pPr>
          </a:lstStyle>
          <a:p>
            <a:fld id="{E3830DEF-3509-47A1-8032-E5B3570DBC67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r">
              <a:defRPr sz="1200"/>
            </a:lvl1pPr>
          </a:lstStyle>
          <a:p>
            <a:fld id="{4404359B-1BCA-4807-8290-A3D62CAB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78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3738"/>
            <a:ext cx="6156325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3" tIns="46417" rIns="92833" bIns="464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3" tIns="46417" rIns="92833" bIns="464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12/18/2015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12/18/2015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r>
              <a:rPr lang="en-US" dirty="0"/>
              <a:t>SharePoint Foundation</a:t>
            </a:r>
            <a:br>
              <a:rPr lang="en-US" dirty="0"/>
            </a:br>
            <a:r>
              <a:rPr lang="en-US" dirty="0"/>
              <a:t>2010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 smtClean="0"/>
              <a:t>Session I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Chapter 2 - Navigating a SharePoint </a:t>
            </a:r>
            <a:r>
              <a:rPr lang="en-US" sz="3600" dirty="0" smtClean="0"/>
              <a:t>Site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Customizing </a:t>
            </a:r>
            <a:r>
              <a:rPr lang="en-US" sz="2800" dirty="0"/>
              <a:t>the Top Navigation Area - Page 32</a:t>
            </a:r>
          </a:p>
          <a:p>
            <a:r>
              <a:rPr lang="en-US" sz="2800" dirty="0" smtClean="0"/>
              <a:t>Customizing </a:t>
            </a:r>
            <a:r>
              <a:rPr lang="en-US" sz="2800" dirty="0"/>
              <a:t>the Left Navigation Panel - Page 36</a:t>
            </a:r>
          </a:p>
          <a:p>
            <a:r>
              <a:rPr lang="en-US" sz="2800" dirty="0" smtClean="0"/>
              <a:t>Understanding </a:t>
            </a:r>
            <a:r>
              <a:rPr lang="en-US" sz="2800" dirty="0"/>
              <a:t>Web Parts - Page 40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0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Chapter 3 - Creating and Managing </a:t>
            </a:r>
            <a:r>
              <a:rPr lang="en-US" sz="3600" dirty="0" smtClean="0"/>
              <a:t>Sites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Creating </a:t>
            </a:r>
            <a:r>
              <a:rPr lang="en-US" sz="3600" dirty="0"/>
              <a:t>a Child Workspace - Page 66</a:t>
            </a:r>
          </a:p>
          <a:p>
            <a:r>
              <a:rPr lang="en-US" sz="3600" dirty="0" smtClean="0"/>
              <a:t>Changing </a:t>
            </a:r>
            <a:r>
              <a:rPr lang="en-US" sz="3600" dirty="0"/>
              <a:t>a Site’s Theme - Page69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08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4 - Working with </a:t>
            </a:r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Creating </a:t>
            </a:r>
            <a:r>
              <a:rPr lang="en-US" sz="3200" dirty="0"/>
              <a:t>a New List - Page 89</a:t>
            </a:r>
          </a:p>
          <a:p>
            <a:r>
              <a:rPr lang="en-US" sz="3200" dirty="0" smtClean="0"/>
              <a:t>Adding </a:t>
            </a:r>
            <a:r>
              <a:rPr lang="en-US" sz="3200" dirty="0"/>
              <a:t>and Editing List Items - Page 93</a:t>
            </a:r>
          </a:p>
          <a:p>
            <a:r>
              <a:rPr lang="en-US" sz="3200" dirty="0" smtClean="0"/>
              <a:t>Adding</a:t>
            </a:r>
            <a:r>
              <a:rPr lang="en-US" sz="3200" dirty="0"/>
              <a:t>, Editing, and Deleting List Columns - Page 101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5 - Working with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7651"/>
            <a:ext cx="8229600" cy="3291840"/>
          </a:xfrm>
        </p:spPr>
        <p:txBody>
          <a:bodyPr>
            <a:noAutofit/>
          </a:bodyPr>
          <a:lstStyle/>
          <a:p>
            <a:r>
              <a:rPr lang="en-US" sz="2800" dirty="0" smtClean="0"/>
              <a:t>Creating </a:t>
            </a:r>
            <a:r>
              <a:rPr lang="en-US" sz="2800" dirty="0"/>
              <a:t>a Document Library - Page 120</a:t>
            </a:r>
          </a:p>
          <a:p>
            <a:r>
              <a:rPr lang="en-US" sz="2800" dirty="0" smtClean="0"/>
              <a:t>Creating </a:t>
            </a:r>
            <a:r>
              <a:rPr lang="en-US" sz="2800" dirty="0"/>
              <a:t>a New Document - Page 122</a:t>
            </a:r>
          </a:p>
          <a:p>
            <a:r>
              <a:rPr lang="en-US" sz="2800" dirty="0" smtClean="0"/>
              <a:t>Editing </a:t>
            </a:r>
            <a:r>
              <a:rPr lang="en-US" sz="2800" dirty="0"/>
              <a:t>Documents - Page 124</a:t>
            </a:r>
          </a:p>
          <a:p>
            <a:r>
              <a:rPr lang="en-US" sz="2800" dirty="0" smtClean="0"/>
              <a:t>Adding </a:t>
            </a:r>
            <a:r>
              <a:rPr lang="en-US" sz="2800" dirty="0"/>
              <a:t>Documents - Page 126</a:t>
            </a:r>
          </a:p>
          <a:p>
            <a:r>
              <a:rPr lang="en-US" sz="2800" dirty="0" smtClean="0"/>
              <a:t>Creating </a:t>
            </a:r>
            <a:r>
              <a:rPr lang="en-US" sz="2800" dirty="0"/>
              <a:t>a New Folder in a Library - Page 138</a:t>
            </a:r>
          </a:p>
          <a:p>
            <a:r>
              <a:rPr lang="en-US" sz="2800" dirty="0" smtClean="0"/>
              <a:t>Checking </a:t>
            </a:r>
            <a:r>
              <a:rPr lang="en-US" sz="2800" dirty="0"/>
              <a:t>Documents In and Out - Page 139</a:t>
            </a:r>
          </a:p>
          <a:p>
            <a:r>
              <a:rPr lang="en-US" sz="2800" dirty="0" smtClean="0"/>
              <a:t>Working </a:t>
            </a:r>
            <a:r>
              <a:rPr lang="en-US" sz="2800" dirty="0"/>
              <a:t>with Version History - Page 142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99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6 - Working with Web </a:t>
            </a:r>
            <a:r>
              <a:rPr lang="en-US" sz="4000" dirty="0" smtClean="0"/>
              <a:t>Pages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Editing </a:t>
            </a:r>
            <a:r>
              <a:rPr lang="en-US" sz="2400" dirty="0"/>
              <a:t>a Page - Page 156</a:t>
            </a:r>
          </a:p>
          <a:p>
            <a:r>
              <a:rPr lang="en-US" sz="2400" dirty="0" smtClean="0"/>
              <a:t>Creating </a:t>
            </a:r>
            <a:r>
              <a:rPr lang="en-US" sz="2400" dirty="0"/>
              <a:t>a New Page - Page 160</a:t>
            </a:r>
          </a:p>
          <a:p>
            <a:r>
              <a:rPr lang="en-US" sz="2400" dirty="0" smtClean="0"/>
              <a:t>Adding </a:t>
            </a:r>
            <a:r>
              <a:rPr lang="en-US" sz="2400" dirty="0"/>
              <a:t>Links - Page 163</a:t>
            </a:r>
          </a:p>
          <a:p>
            <a:r>
              <a:rPr lang="en-US" sz="2400" dirty="0" smtClean="0"/>
              <a:t>Working </a:t>
            </a:r>
            <a:r>
              <a:rPr lang="en-US" sz="2400" dirty="0"/>
              <a:t>with Page History and Versions - Page 165</a:t>
            </a:r>
          </a:p>
          <a:p>
            <a:r>
              <a:rPr lang="en-US" sz="2400" dirty="0" smtClean="0"/>
              <a:t>Adding </a:t>
            </a:r>
            <a:r>
              <a:rPr lang="en-US" sz="2400" dirty="0"/>
              <a:t>a Web Part from the Web Part Pane - Page 168</a:t>
            </a:r>
          </a:p>
          <a:p>
            <a:r>
              <a:rPr lang="en-US" sz="2400" dirty="0" smtClean="0"/>
              <a:t>Removing </a:t>
            </a:r>
            <a:r>
              <a:rPr lang="en-US" sz="2400" dirty="0"/>
              <a:t>a Web Part - Page 172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04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7 - Working with List </a:t>
            </a:r>
            <a:r>
              <a:rPr lang="en-US" sz="4000" dirty="0" smtClean="0"/>
              <a:t>Settings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Setting </a:t>
            </a:r>
            <a:r>
              <a:rPr lang="en-US" sz="2400" dirty="0"/>
              <a:t>the List Title, Description, and Navigation - Page 185</a:t>
            </a:r>
          </a:p>
          <a:p>
            <a:r>
              <a:rPr lang="en-US" sz="2400" dirty="0" smtClean="0"/>
              <a:t>Configuring </a:t>
            </a:r>
            <a:r>
              <a:rPr lang="en-US" sz="2400" dirty="0"/>
              <a:t>Content Approval and Versioning - Page 187</a:t>
            </a:r>
          </a:p>
          <a:p>
            <a:r>
              <a:rPr lang="en-US" sz="2400" dirty="0" smtClean="0"/>
              <a:t>Creating </a:t>
            </a:r>
            <a:r>
              <a:rPr lang="en-US" sz="2400" dirty="0"/>
              <a:t>a Content Type - Page 194</a:t>
            </a:r>
          </a:p>
          <a:p>
            <a:r>
              <a:rPr lang="en-US" sz="2400" dirty="0" smtClean="0"/>
              <a:t>Associating </a:t>
            </a:r>
            <a:r>
              <a:rPr lang="en-US" sz="2400" dirty="0"/>
              <a:t>a Content Type with a List - Page 197</a:t>
            </a:r>
          </a:p>
          <a:p>
            <a:r>
              <a:rPr lang="en-US" sz="2400" dirty="0" smtClean="0"/>
              <a:t>Managing </a:t>
            </a:r>
            <a:r>
              <a:rPr lang="en-US" sz="2400" dirty="0"/>
              <a:t>Users and Permissions - Page 203</a:t>
            </a:r>
          </a:p>
          <a:p>
            <a:r>
              <a:rPr lang="en-US" sz="2400" dirty="0" smtClean="0"/>
              <a:t>Granting </a:t>
            </a:r>
            <a:r>
              <a:rPr lang="en-US" sz="2400" dirty="0"/>
              <a:t>List Item Permissions - Page 206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6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Chapter 8 - Working with Library </a:t>
            </a:r>
            <a:r>
              <a:rPr lang="en-US" sz="3600" dirty="0" smtClean="0"/>
              <a:t>Settings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Opening </a:t>
            </a:r>
            <a:r>
              <a:rPr lang="en-US" sz="2400" dirty="0"/>
              <a:t>Documents in the Client or the Browser - Page 221</a:t>
            </a:r>
          </a:p>
          <a:p>
            <a:r>
              <a:rPr lang="en-US" sz="2400" dirty="0" smtClean="0"/>
              <a:t>Modifying </a:t>
            </a:r>
            <a:r>
              <a:rPr lang="en-US" sz="2400" dirty="0"/>
              <a:t>a Library Template - Page 222</a:t>
            </a:r>
          </a:p>
          <a:p>
            <a:r>
              <a:rPr lang="en-US" sz="2400" dirty="0" smtClean="0"/>
              <a:t>Configuring </a:t>
            </a:r>
            <a:r>
              <a:rPr lang="en-US" sz="2400" dirty="0"/>
              <a:t>Required Checkout - Page 224</a:t>
            </a:r>
          </a:p>
          <a:p>
            <a:r>
              <a:rPr lang="en-US" sz="2400" dirty="0" smtClean="0"/>
              <a:t>Enabling </a:t>
            </a:r>
            <a:r>
              <a:rPr lang="en-US" sz="2400" dirty="0"/>
              <a:t>Versioning - Page 226</a:t>
            </a:r>
          </a:p>
          <a:p>
            <a:r>
              <a:rPr lang="en-US" sz="2400" dirty="0" smtClean="0"/>
              <a:t>Configuring </a:t>
            </a:r>
            <a:r>
              <a:rPr lang="en-US" sz="2400" dirty="0"/>
              <a:t>the Sites Assets Library - Page 233</a:t>
            </a:r>
          </a:p>
          <a:p>
            <a:r>
              <a:rPr lang="en-US" sz="2400" dirty="0" smtClean="0"/>
              <a:t>Creating </a:t>
            </a:r>
            <a:r>
              <a:rPr lang="en-US" sz="2400" dirty="0"/>
              <a:t>a View - Page 244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03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Review</a:t>
            </a:r>
            <a:endParaRPr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is SharePoint Foundation? </a:t>
            </a:r>
            <a:endParaRPr lang="en-US" dirty="0"/>
          </a:p>
          <a:p>
            <a:r>
              <a:rPr lang="en-US" dirty="0" smtClean="0"/>
              <a:t>Team </a:t>
            </a: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/>
              <a:t>and </a:t>
            </a:r>
            <a:r>
              <a:rPr lang="en-US" dirty="0" smtClean="0"/>
              <a:t>Sharing</a:t>
            </a:r>
            <a:r>
              <a:rPr lang="en-US" dirty="0"/>
              <a:t>. </a:t>
            </a:r>
          </a:p>
          <a:p>
            <a:r>
              <a:rPr lang="en-US" dirty="0"/>
              <a:t>SharePoint </a:t>
            </a:r>
            <a:r>
              <a:rPr lang="en-US" dirty="0" smtClean="0"/>
              <a:t>Foundation User Permissions</a:t>
            </a:r>
            <a:endParaRPr lang="en-US" dirty="0"/>
          </a:p>
          <a:p>
            <a:r>
              <a:rPr lang="en-US" dirty="0" smtClean="0"/>
              <a:t>SharePoint </a:t>
            </a:r>
            <a:r>
              <a:rPr lang="en-US" dirty="0"/>
              <a:t>Foundation and Windows SharePoint Services. </a:t>
            </a:r>
          </a:p>
          <a:p>
            <a:r>
              <a:rPr lang="en-US" dirty="0" smtClean="0"/>
              <a:t>Integration with </a:t>
            </a:r>
            <a:r>
              <a:rPr lang="en-US" dirty="0"/>
              <a:t>SharePoint Foundation. </a:t>
            </a:r>
          </a:p>
          <a:p>
            <a:r>
              <a:rPr lang="en-US" dirty="0" smtClean="0"/>
              <a:t>Relationships between </a:t>
            </a:r>
            <a:r>
              <a:rPr lang="en-US" dirty="0"/>
              <a:t>SharePoint </a:t>
            </a:r>
            <a:r>
              <a:rPr lang="en-US" dirty="0" smtClean="0"/>
              <a:t>Foundation and  </a:t>
            </a:r>
            <a:r>
              <a:rPr lang="en-US" dirty="0"/>
              <a:t>SharePoint Server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SharePoint </a:t>
            </a:r>
            <a:r>
              <a:rPr lang="en-US" dirty="0"/>
              <a:t>Designer 2010. 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17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3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is SharePoint Foundation? </a:t>
            </a:r>
            <a:endParaRPr lang="en-US" dirty="0"/>
          </a:p>
          <a:p>
            <a:r>
              <a:rPr lang="en-US" dirty="0" smtClean="0"/>
              <a:t>Team </a:t>
            </a: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/>
              <a:t>and </a:t>
            </a:r>
            <a:r>
              <a:rPr lang="en-US" dirty="0" smtClean="0"/>
              <a:t>Sharing</a:t>
            </a:r>
            <a:r>
              <a:rPr lang="en-US" dirty="0"/>
              <a:t>. </a:t>
            </a:r>
          </a:p>
          <a:p>
            <a:r>
              <a:rPr lang="en-US" dirty="0"/>
              <a:t>SharePoint </a:t>
            </a:r>
            <a:r>
              <a:rPr lang="en-US" dirty="0" smtClean="0"/>
              <a:t>Foundation User Permissions</a:t>
            </a:r>
            <a:endParaRPr lang="en-US" dirty="0"/>
          </a:p>
          <a:p>
            <a:r>
              <a:rPr lang="en-US" dirty="0" smtClean="0"/>
              <a:t>SharePoint </a:t>
            </a:r>
            <a:r>
              <a:rPr lang="en-US" dirty="0"/>
              <a:t>Foundation and Windows SharePoint Services. </a:t>
            </a:r>
          </a:p>
          <a:p>
            <a:r>
              <a:rPr lang="en-US" dirty="0" smtClean="0"/>
              <a:t>Integration with </a:t>
            </a:r>
            <a:r>
              <a:rPr lang="en-US" dirty="0"/>
              <a:t>SharePoint Foundation. </a:t>
            </a:r>
          </a:p>
          <a:p>
            <a:r>
              <a:rPr lang="en-US" dirty="0" smtClean="0"/>
              <a:t>Relationships between </a:t>
            </a:r>
            <a:r>
              <a:rPr lang="en-US" dirty="0"/>
              <a:t>SharePoint </a:t>
            </a:r>
            <a:r>
              <a:rPr lang="en-US" dirty="0" smtClean="0"/>
              <a:t>Foundation and SharePoint </a:t>
            </a:r>
            <a:r>
              <a:rPr lang="en-US" dirty="0"/>
              <a:t>Server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SharePoint </a:t>
            </a:r>
            <a:r>
              <a:rPr lang="en-US" dirty="0"/>
              <a:t>Designer 2010. 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What </a:t>
            </a:r>
            <a:r>
              <a:rPr lang="en-US" b="0" dirty="0" smtClean="0"/>
              <a:t>is SharePoint Foundation?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Enables </a:t>
            </a:r>
            <a:r>
              <a:rPr lang="en-US" b="0" dirty="0"/>
              <a:t>organizations </a:t>
            </a:r>
            <a:r>
              <a:rPr lang="en-US" b="0" dirty="0" smtClean="0"/>
              <a:t>improve </a:t>
            </a:r>
            <a:r>
              <a:rPr lang="en-US" b="0" dirty="0"/>
              <a:t>team </a:t>
            </a:r>
            <a:r>
              <a:rPr lang="en-US" b="0" dirty="0" smtClean="0"/>
              <a:t>productivity</a:t>
            </a:r>
          </a:p>
          <a:p>
            <a:r>
              <a:rPr lang="en-US" b="0" dirty="0" smtClean="0"/>
              <a:t>Increase </a:t>
            </a:r>
            <a:r>
              <a:rPr lang="en-US" b="0" dirty="0"/>
              <a:t>the efficiency of business processes</a:t>
            </a:r>
            <a:r>
              <a:rPr lang="en-US" b="0" dirty="0" smtClean="0"/>
              <a:t>.</a:t>
            </a:r>
          </a:p>
          <a:p>
            <a:r>
              <a:rPr lang="en-US" dirty="0"/>
              <a:t>Team Collaboration and </a:t>
            </a:r>
            <a:r>
              <a:rPr lang="en-US" dirty="0" smtClean="0"/>
              <a:t>Sharing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Collaboration and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Capture and share ideas, information, communication, and documents. </a:t>
            </a:r>
          </a:p>
          <a:p>
            <a:r>
              <a:rPr lang="en-US" b="0" dirty="0" smtClean="0"/>
              <a:t>Facilitates </a:t>
            </a:r>
            <a:r>
              <a:rPr lang="en-US" b="0" dirty="0"/>
              <a:t>team participation in discussions, shared document collaboration, blogging., </a:t>
            </a:r>
          </a:p>
          <a:p>
            <a:r>
              <a:rPr lang="en-US" b="0" dirty="0"/>
              <a:t>Building knowledge bases using wikis, and surveys. </a:t>
            </a:r>
          </a:p>
          <a:p>
            <a:r>
              <a:rPr lang="en-US" b="0" dirty="0"/>
              <a:t>Document collaboration features with </a:t>
            </a:r>
          </a:p>
          <a:p>
            <a:pPr lvl="1"/>
            <a:r>
              <a:rPr lang="en-US" b="0" dirty="0"/>
              <a:t>check-in and checkout</a:t>
            </a:r>
          </a:p>
          <a:p>
            <a:pPr lvl="1"/>
            <a:r>
              <a:rPr lang="en-US" b="0" dirty="0"/>
              <a:t>document version control</a:t>
            </a:r>
          </a:p>
          <a:p>
            <a:pPr lvl="1"/>
            <a:r>
              <a:rPr lang="en-US" b="0" dirty="0"/>
              <a:t>recovery of previous versions</a:t>
            </a:r>
          </a:p>
          <a:p>
            <a:pPr lvl="1"/>
            <a:r>
              <a:rPr lang="en-US" b="0" dirty="0"/>
              <a:t>document-level security.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SharePoint Foundation User Permissions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</a:t>
            </a:r>
            <a:r>
              <a:rPr lang="en-US" b="0" dirty="0" smtClean="0"/>
              <a:t>- This </a:t>
            </a:r>
            <a:r>
              <a:rPr lang="en-US" b="0" dirty="0"/>
              <a:t>permission level gives you read-only access to the website.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</a:t>
            </a:r>
            <a:r>
              <a:rPr lang="en-US" b="0" dirty="0" smtClean="0"/>
              <a:t> - In </a:t>
            </a:r>
            <a:r>
              <a:rPr lang="en-US" b="0" dirty="0"/>
              <a:t>addition to all the permissions included in the Read permission </a:t>
            </a:r>
            <a:r>
              <a:rPr lang="en-US" b="0" dirty="0" smtClean="0"/>
              <a:t>level, the </a:t>
            </a:r>
            <a:r>
              <a:rPr lang="en-US" b="0" dirty="0"/>
              <a:t>Contribute permission level allows you to create and edit items in existing </a:t>
            </a:r>
            <a:r>
              <a:rPr lang="en-US" b="0" dirty="0" smtClean="0"/>
              <a:t>lists and </a:t>
            </a:r>
            <a:r>
              <a:rPr lang="en-US" b="0" dirty="0"/>
              <a:t>document libraries.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</a:t>
            </a:r>
            <a:r>
              <a:rPr lang="en-US" b="0" dirty="0" smtClean="0"/>
              <a:t> - In </a:t>
            </a:r>
            <a:r>
              <a:rPr lang="en-US" b="0" dirty="0"/>
              <a:t>addition to all the permissions included in the Contribute </a:t>
            </a:r>
            <a:r>
              <a:rPr lang="en-US" b="0" dirty="0" smtClean="0"/>
              <a:t>permission level</a:t>
            </a:r>
            <a:r>
              <a:rPr lang="en-US" b="0" dirty="0"/>
              <a:t>, the Design permission level allows you to create lists and document libraries</a:t>
            </a:r>
            <a:r>
              <a:rPr lang="en-US" b="0" dirty="0" smtClean="0"/>
              <a:t>, approve </a:t>
            </a:r>
            <a:r>
              <a:rPr lang="en-US" b="0" dirty="0"/>
              <a:t>items, and edit pages in the website.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0" dirty="0" smtClean="0"/>
              <a:t>- This </a:t>
            </a:r>
            <a:r>
              <a:rPr lang="en-US" b="0" dirty="0"/>
              <a:t>permission level gives you full control.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</a:t>
            </a:r>
            <a:r>
              <a:rPr lang="en-US" b="0" dirty="0" smtClean="0"/>
              <a:t> - The </a:t>
            </a:r>
            <a:r>
              <a:rPr lang="en-US" b="0" dirty="0"/>
              <a:t>Limited permission level allows access to a shared resource within </a:t>
            </a:r>
            <a:r>
              <a:rPr lang="en-US" b="0" dirty="0" smtClean="0"/>
              <a:t>a site</a:t>
            </a:r>
            <a:r>
              <a:rPr lang="en-US" b="0" dirty="0"/>
              <a:t>, such as a specific list, document library, folder, list item, or document, </a:t>
            </a:r>
            <a:r>
              <a:rPr lang="en-US" b="0" dirty="0" smtClean="0"/>
              <a:t>without giving </a:t>
            </a:r>
            <a:r>
              <a:rPr lang="en-US" b="0" dirty="0"/>
              <a:t>access to the entire site.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SharePoint </a:t>
            </a:r>
            <a:r>
              <a:rPr lang="en-US" dirty="0" smtClean="0"/>
              <a:t>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volution </a:t>
            </a:r>
            <a:r>
              <a:rPr lang="en-US" dirty="0"/>
              <a:t>of Microsoft Windows SharePoint Services </a:t>
            </a:r>
            <a:endParaRPr lang="en-US" dirty="0" smtClean="0"/>
          </a:p>
          <a:p>
            <a:r>
              <a:rPr lang="en-US" dirty="0"/>
              <a:t>Windows SharePoint Services 3.0 </a:t>
            </a:r>
          </a:p>
          <a:p>
            <a:r>
              <a:rPr lang="en-US" dirty="0" smtClean="0"/>
              <a:t>Windows </a:t>
            </a:r>
            <a:r>
              <a:rPr lang="en-US" dirty="0"/>
              <a:t>SharePoint Services 2.0 </a:t>
            </a:r>
          </a:p>
          <a:p>
            <a:r>
              <a:rPr lang="en-US" dirty="0" smtClean="0"/>
              <a:t>SharePoint </a:t>
            </a:r>
            <a:r>
              <a:rPr lang="en-US" dirty="0"/>
              <a:t>Team Services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Integration with SharePoint </a:t>
            </a:r>
            <a:r>
              <a:rPr lang="en-US" sz="3600" dirty="0" smtClean="0"/>
              <a:t>Foundation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</a:t>
            </a:r>
            <a:r>
              <a:rPr lang="en-US" dirty="0"/>
              <a:t>a Workspace site from an Office 2010 application or from a browser. </a:t>
            </a:r>
            <a:endParaRPr lang="en-US" dirty="0" smtClean="0"/>
          </a:p>
          <a:p>
            <a:pPr lvl="1"/>
            <a:r>
              <a:rPr lang="en-US" dirty="0" smtClean="0"/>
              <a:t>Microsoft </a:t>
            </a:r>
            <a:r>
              <a:rPr lang="en-US" dirty="0"/>
              <a:t>Word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Excel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PowerPoint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InfoPath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Microsoft </a:t>
            </a:r>
            <a:r>
              <a:rPr lang="en-US" dirty="0"/>
              <a:t>OneNote </a:t>
            </a:r>
            <a:r>
              <a:rPr lang="en-US" dirty="0" smtClean="0"/>
              <a:t>2010</a:t>
            </a:r>
          </a:p>
          <a:p>
            <a:r>
              <a:rPr lang="en-US" dirty="0"/>
              <a:t>Integration with Office Web Apps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Relationships between SharePoint </a:t>
            </a:r>
            <a:r>
              <a:rPr lang="en-US" sz="2800" dirty="0" smtClean="0"/>
              <a:t>Foundation</a:t>
            </a:r>
            <a:r>
              <a:rPr lang="en-US" sz="2800" dirty="0"/>
              <a:t> </a:t>
            </a:r>
            <a:r>
              <a:rPr lang="en-US" sz="2800" dirty="0" smtClean="0"/>
              <a:t>and  </a:t>
            </a:r>
            <a:r>
              <a:rPr lang="en-US" sz="2800" dirty="0"/>
              <a:t>SharePoint Server </a:t>
            </a:r>
            <a:r>
              <a:rPr lang="en-US" sz="2800" dirty="0" smtClean="0"/>
              <a:t>2010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04950"/>
            <a:ext cx="5486400" cy="331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1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SharePoint Designer 2010.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to </a:t>
            </a:r>
            <a:r>
              <a:rPr lang="en-US" dirty="0"/>
              <a:t>tailor SharePoint sites. </a:t>
            </a:r>
            <a:endParaRPr lang="en-US" dirty="0" smtClean="0"/>
          </a:p>
          <a:p>
            <a:r>
              <a:rPr lang="en-US" dirty="0" smtClean="0"/>
              <a:t>Free download.</a:t>
            </a:r>
          </a:p>
          <a:p>
            <a:r>
              <a:rPr lang="en-US" dirty="0" smtClean="0"/>
              <a:t>Rich </a:t>
            </a:r>
            <a:r>
              <a:rPr lang="en-US" dirty="0"/>
              <a:t>customization of </a:t>
            </a:r>
            <a:r>
              <a:rPr lang="en-US" dirty="0" smtClean="0"/>
              <a:t>sites.</a:t>
            </a:r>
          </a:p>
          <a:p>
            <a:r>
              <a:rPr lang="en-US" dirty="0" smtClean="0"/>
              <a:t>Creation </a:t>
            </a:r>
            <a:r>
              <a:rPr lang="en-US" dirty="0"/>
              <a:t>of reporting tools and application </a:t>
            </a:r>
            <a:r>
              <a:rPr lang="en-US" dirty="0" smtClean="0"/>
              <a:t>templates.</a:t>
            </a:r>
          </a:p>
          <a:p>
            <a:r>
              <a:rPr lang="en-US" dirty="0" smtClean="0"/>
              <a:t>Designing Workflows </a:t>
            </a:r>
            <a:r>
              <a:rPr lang="en-US" dirty="0"/>
              <a:t>without writing any code.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823</Words>
  <Application>Microsoft Office PowerPoint</Application>
  <PresentationFormat>On-screen Show (16:9)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Constantia</vt:lpstr>
      <vt:lpstr>Verdana</vt:lpstr>
      <vt:lpstr>Wingdings 2</vt:lpstr>
      <vt:lpstr>ProfBurnett</vt:lpstr>
      <vt:lpstr>SharePoint Foundation 2010  </vt:lpstr>
      <vt:lpstr>Outline</vt:lpstr>
      <vt:lpstr>What is SharePoint Foundation?</vt:lpstr>
      <vt:lpstr>Team Collaboration and Sharing</vt:lpstr>
      <vt:lpstr>SharePoint Foundation User Permissions </vt:lpstr>
      <vt:lpstr>SharePoint Foundation</vt:lpstr>
      <vt:lpstr>Integration with SharePoint Foundation</vt:lpstr>
      <vt:lpstr>Relationships between SharePoint Foundation and  SharePoint Server 2010</vt:lpstr>
      <vt:lpstr>SharePoint Designer 2010. </vt:lpstr>
      <vt:lpstr>Chapter 2 - Navigating a SharePoint Site</vt:lpstr>
      <vt:lpstr>Chapter 3 - Creating and Managing Sites</vt:lpstr>
      <vt:lpstr>Chapter 4 - Working with Lists</vt:lpstr>
      <vt:lpstr>Chapter 5 - Working with Libraries</vt:lpstr>
      <vt:lpstr>Chapter 6 - Working with Web Pages</vt:lpstr>
      <vt:lpstr>Chapter 7 - Working with List Settings</vt:lpstr>
      <vt:lpstr>Chapter 8 - Working with Library Settings</vt:lpstr>
      <vt:lpstr>Review</vt:lpstr>
    </vt:vector>
  </TitlesOfParts>
  <Company>BWGM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20</cp:revision>
  <cp:lastPrinted>2015-12-17T17:23:40Z</cp:lastPrinted>
  <dcterms:created xsi:type="dcterms:W3CDTF">2015-01-17T12:40:41Z</dcterms:created>
  <dcterms:modified xsi:type="dcterms:W3CDTF">2015-12-18T12:52:10Z</dcterms:modified>
</cp:coreProperties>
</file>