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0" r:id="rId11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3830DEF-3509-47A1-8032-E5B3570DBC67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404359B-1BCA-4807-8290-A3D62CAB9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78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12/17/2015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12/17/2015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SharePoint Foundation</a:t>
            </a:r>
            <a:br>
              <a:rPr lang="en-US" dirty="0"/>
            </a:br>
            <a:r>
              <a:rPr lang="en-US" dirty="0"/>
              <a:t>2010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 smtClean="0"/>
              <a:t>Chapter 1</a:t>
            </a:r>
            <a:endParaRPr lang="en-US" sz="1800" dirty="0"/>
          </a:p>
          <a:p>
            <a:r>
              <a:rPr lang="en-US" sz="1800" dirty="0" smtClean="0"/>
              <a:t>http://www.profburnett.com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</a:t>
            </a:r>
            <a:endParaRPr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SharePoint Foundation? </a:t>
            </a:r>
            <a:endParaRPr lang="en-US" dirty="0"/>
          </a:p>
          <a:p>
            <a:r>
              <a:rPr lang="en-US" dirty="0" smtClean="0"/>
              <a:t>Team </a:t>
            </a: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and </a:t>
            </a:r>
            <a:r>
              <a:rPr lang="en-US" dirty="0" smtClean="0"/>
              <a:t>Sharing</a:t>
            </a:r>
            <a:r>
              <a:rPr lang="en-US" dirty="0"/>
              <a:t>. </a:t>
            </a:r>
          </a:p>
          <a:p>
            <a:r>
              <a:rPr lang="en-US" dirty="0"/>
              <a:t>SharePoint </a:t>
            </a:r>
            <a:r>
              <a:rPr lang="en-US" dirty="0" smtClean="0"/>
              <a:t>Foundation User Permissions</a:t>
            </a:r>
            <a:endParaRPr lang="en-US" dirty="0"/>
          </a:p>
          <a:p>
            <a:r>
              <a:rPr lang="en-US" dirty="0" smtClean="0"/>
              <a:t>SharePoint </a:t>
            </a:r>
            <a:r>
              <a:rPr lang="en-US" dirty="0"/>
              <a:t>Foundation and Windows SharePoint Services. </a:t>
            </a:r>
          </a:p>
          <a:p>
            <a:r>
              <a:rPr lang="en-US" dirty="0" smtClean="0"/>
              <a:t>Integration with </a:t>
            </a:r>
            <a:r>
              <a:rPr lang="en-US" dirty="0"/>
              <a:t>SharePoint Foundation. </a:t>
            </a:r>
          </a:p>
          <a:p>
            <a:r>
              <a:rPr lang="en-US" dirty="0" smtClean="0"/>
              <a:t>Relationships between </a:t>
            </a:r>
            <a:r>
              <a:rPr lang="en-US" dirty="0"/>
              <a:t>SharePoint </a:t>
            </a:r>
            <a:r>
              <a:rPr lang="en-US" dirty="0" smtClean="0"/>
              <a:t>Foundation and  </a:t>
            </a:r>
            <a:r>
              <a:rPr lang="en-US" dirty="0"/>
              <a:t>SharePoint Server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SharePoint </a:t>
            </a:r>
            <a:r>
              <a:rPr lang="en-US" dirty="0"/>
              <a:t>Designer 2010. 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10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3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is SharePoint Foundation? </a:t>
            </a:r>
            <a:endParaRPr lang="en-US" dirty="0"/>
          </a:p>
          <a:p>
            <a:r>
              <a:rPr lang="en-US" dirty="0" smtClean="0"/>
              <a:t>Team </a:t>
            </a:r>
            <a:r>
              <a:rPr lang="en-US" dirty="0"/>
              <a:t>C</a:t>
            </a:r>
            <a:r>
              <a:rPr lang="en-US" dirty="0" smtClean="0"/>
              <a:t>ollaboration </a:t>
            </a:r>
            <a:r>
              <a:rPr lang="en-US" dirty="0"/>
              <a:t>and </a:t>
            </a:r>
            <a:r>
              <a:rPr lang="en-US" dirty="0" smtClean="0"/>
              <a:t>Sharing</a:t>
            </a:r>
            <a:r>
              <a:rPr lang="en-US" dirty="0"/>
              <a:t>. </a:t>
            </a:r>
          </a:p>
          <a:p>
            <a:r>
              <a:rPr lang="en-US" dirty="0"/>
              <a:t>SharePoint </a:t>
            </a:r>
            <a:r>
              <a:rPr lang="en-US" dirty="0" smtClean="0"/>
              <a:t>Foundation User Permissions</a:t>
            </a:r>
            <a:endParaRPr lang="en-US" dirty="0"/>
          </a:p>
          <a:p>
            <a:r>
              <a:rPr lang="en-US" dirty="0" smtClean="0"/>
              <a:t>SharePoint </a:t>
            </a:r>
            <a:r>
              <a:rPr lang="en-US" dirty="0"/>
              <a:t>Foundation and Windows SharePoint Services. </a:t>
            </a:r>
          </a:p>
          <a:p>
            <a:r>
              <a:rPr lang="en-US" dirty="0" smtClean="0"/>
              <a:t>Integration with </a:t>
            </a:r>
            <a:r>
              <a:rPr lang="en-US" dirty="0"/>
              <a:t>SharePoint Foundation. </a:t>
            </a:r>
          </a:p>
          <a:p>
            <a:r>
              <a:rPr lang="en-US" dirty="0" smtClean="0"/>
              <a:t>Relationships between </a:t>
            </a:r>
            <a:r>
              <a:rPr lang="en-US" dirty="0"/>
              <a:t>SharePoint </a:t>
            </a:r>
            <a:r>
              <a:rPr lang="en-US" dirty="0" smtClean="0"/>
              <a:t>Foundation and SharePoint </a:t>
            </a:r>
            <a:r>
              <a:rPr lang="en-US" dirty="0"/>
              <a:t>Server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SharePoint </a:t>
            </a:r>
            <a:r>
              <a:rPr lang="en-US" dirty="0"/>
              <a:t>Designer 2010. 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What </a:t>
            </a:r>
            <a:r>
              <a:rPr lang="en-US" b="0" dirty="0" smtClean="0"/>
              <a:t>is SharePoint Foundation?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Enables </a:t>
            </a:r>
            <a:r>
              <a:rPr lang="en-US" b="0" dirty="0"/>
              <a:t>organizations </a:t>
            </a:r>
            <a:r>
              <a:rPr lang="en-US" b="0" dirty="0" smtClean="0"/>
              <a:t>improve </a:t>
            </a:r>
            <a:r>
              <a:rPr lang="en-US" b="0" dirty="0"/>
              <a:t>team </a:t>
            </a:r>
            <a:r>
              <a:rPr lang="en-US" b="0" dirty="0" smtClean="0"/>
              <a:t>productivity</a:t>
            </a:r>
          </a:p>
          <a:p>
            <a:r>
              <a:rPr lang="en-US" b="0" dirty="0" smtClean="0"/>
              <a:t>Increase </a:t>
            </a:r>
            <a:r>
              <a:rPr lang="en-US" b="0" dirty="0"/>
              <a:t>the efficiency of business processes</a:t>
            </a:r>
            <a:r>
              <a:rPr lang="en-US" b="0" dirty="0" smtClean="0"/>
              <a:t>.</a:t>
            </a:r>
          </a:p>
          <a:p>
            <a:r>
              <a:rPr lang="en-US" dirty="0"/>
              <a:t>Team Collaboration and </a:t>
            </a:r>
            <a:r>
              <a:rPr lang="en-US" dirty="0" smtClean="0"/>
              <a:t>Sharing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Collaboration and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Capture and share ideas, information, communication, and documents. </a:t>
            </a:r>
          </a:p>
          <a:p>
            <a:r>
              <a:rPr lang="en-US" b="0" dirty="0" smtClean="0"/>
              <a:t>Facilitates </a:t>
            </a:r>
            <a:r>
              <a:rPr lang="en-US" b="0" dirty="0"/>
              <a:t>team participation in discussions, shared document collaboration, blogging., </a:t>
            </a:r>
          </a:p>
          <a:p>
            <a:r>
              <a:rPr lang="en-US" b="0" dirty="0"/>
              <a:t>Building knowledge bases using wikis, and surveys. </a:t>
            </a:r>
          </a:p>
          <a:p>
            <a:r>
              <a:rPr lang="en-US" b="0" dirty="0"/>
              <a:t>Document collaboration features with </a:t>
            </a:r>
          </a:p>
          <a:p>
            <a:pPr lvl="1"/>
            <a:r>
              <a:rPr lang="en-US" b="0" dirty="0"/>
              <a:t>check-in and checkout</a:t>
            </a:r>
          </a:p>
          <a:p>
            <a:pPr lvl="1"/>
            <a:r>
              <a:rPr lang="en-US" b="0" dirty="0"/>
              <a:t>document version control</a:t>
            </a:r>
          </a:p>
          <a:p>
            <a:pPr lvl="1"/>
            <a:r>
              <a:rPr lang="en-US" b="0" dirty="0"/>
              <a:t>recovery of previous versions</a:t>
            </a:r>
          </a:p>
          <a:p>
            <a:pPr lvl="1"/>
            <a:r>
              <a:rPr lang="en-US" b="0" dirty="0"/>
              <a:t>document-level security.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SharePoint Foundation User Permissions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b="0" dirty="0" smtClean="0"/>
              <a:t>- This </a:t>
            </a:r>
            <a:r>
              <a:rPr lang="en-US" b="0" dirty="0"/>
              <a:t>permission level gives you read-only access to the website.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</a:t>
            </a:r>
            <a:r>
              <a:rPr lang="en-US" b="0" dirty="0" smtClean="0"/>
              <a:t> - In </a:t>
            </a:r>
            <a:r>
              <a:rPr lang="en-US" b="0" dirty="0"/>
              <a:t>addition to all the permissions included in the Read permission </a:t>
            </a:r>
            <a:r>
              <a:rPr lang="en-US" b="0" dirty="0" smtClean="0"/>
              <a:t>level, the </a:t>
            </a:r>
            <a:r>
              <a:rPr lang="en-US" b="0" dirty="0"/>
              <a:t>Contribute permission level allows you to create and edit items in existing </a:t>
            </a:r>
            <a:r>
              <a:rPr lang="en-US" b="0" dirty="0" smtClean="0"/>
              <a:t>lists and </a:t>
            </a:r>
            <a:r>
              <a:rPr lang="en-US" b="0" dirty="0"/>
              <a:t>document libraries.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r>
              <a:rPr lang="en-US" b="0" dirty="0" smtClean="0"/>
              <a:t> - In </a:t>
            </a:r>
            <a:r>
              <a:rPr lang="en-US" b="0" dirty="0"/>
              <a:t>addition to all the permissions included in the Contribute </a:t>
            </a:r>
            <a:r>
              <a:rPr lang="en-US" b="0" dirty="0" smtClean="0"/>
              <a:t>permission level</a:t>
            </a:r>
            <a:r>
              <a:rPr lang="en-US" b="0" dirty="0"/>
              <a:t>, the Design permission level allows you to create lists and document libraries</a:t>
            </a:r>
            <a:r>
              <a:rPr lang="en-US" b="0" dirty="0" smtClean="0"/>
              <a:t>, approve </a:t>
            </a:r>
            <a:r>
              <a:rPr lang="en-US" b="0" dirty="0"/>
              <a:t>items, and edit pages in the website.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 smtClean="0"/>
              <a:t>- This </a:t>
            </a:r>
            <a:r>
              <a:rPr lang="en-US" b="0" dirty="0"/>
              <a:t>permission level gives you full control.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</a:t>
            </a:r>
            <a:r>
              <a:rPr lang="en-US" b="0" dirty="0" smtClean="0"/>
              <a:t> - The </a:t>
            </a:r>
            <a:r>
              <a:rPr lang="en-US" b="0" dirty="0"/>
              <a:t>Limited permission level allows access to a shared resource within </a:t>
            </a:r>
            <a:r>
              <a:rPr lang="en-US" b="0" dirty="0" smtClean="0"/>
              <a:t>a site</a:t>
            </a:r>
            <a:r>
              <a:rPr lang="en-US" b="0" dirty="0"/>
              <a:t>, such as a specific list, document library, folder, list item, or document, </a:t>
            </a:r>
            <a:r>
              <a:rPr lang="en-US" b="0" dirty="0" smtClean="0"/>
              <a:t>without giving </a:t>
            </a:r>
            <a:r>
              <a:rPr lang="en-US" b="0" dirty="0"/>
              <a:t>access to the entire site.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SharePoint </a:t>
            </a:r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volution </a:t>
            </a:r>
            <a:r>
              <a:rPr lang="en-US" dirty="0"/>
              <a:t>of Microsoft Windows SharePoint Services </a:t>
            </a:r>
            <a:endParaRPr lang="en-US" dirty="0" smtClean="0"/>
          </a:p>
          <a:p>
            <a:r>
              <a:rPr lang="en-US" dirty="0"/>
              <a:t>Windows SharePoint Services 3.0 </a:t>
            </a:r>
          </a:p>
          <a:p>
            <a:r>
              <a:rPr lang="en-US" dirty="0" smtClean="0"/>
              <a:t>Windows </a:t>
            </a:r>
            <a:r>
              <a:rPr lang="en-US" dirty="0"/>
              <a:t>SharePoint Services 2.0 </a:t>
            </a:r>
          </a:p>
          <a:p>
            <a:r>
              <a:rPr lang="en-US" dirty="0" smtClean="0"/>
              <a:t>SharePoint </a:t>
            </a:r>
            <a:r>
              <a:rPr lang="en-US" dirty="0"/>
              <a:t>Team Services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Integration with SharePoint </a:t>
            </a:r>
            <a:r>
              <a:rPr lang="en-US" sz="3600" dirty="0" smtClean="0"/>
              <a:t>Foundation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</a:t>
            </a:r>
            <a:r>
              <a:rPr lang="en-US" dirty="0"/>
              <a:t>a Workspace site from an Office 2010 application or from a browser. </a:t>
            </a:r>
            <a:endParaRPr lang="en-US" dirty="0" smtClean="0"/>
          </a:p>
          <a:p>
            <a:pPr lvl="1"/>
            <a:r>
              <a:rPr lang="en-US" dirty="0" smtClean="0"/>
              <a:t>Microsoft </a:t>
            </a:r>
            <a:r>
              <a:rPr lang="en-US" dirty="0"/>
              <a:t>Word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Excel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PowerPoint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InfoPath </a:t>
            </a:r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OneNote </a:t>
            </a:r>
            <a:r>
              <a:rPr lang="en-US" dirty="0" smtClean="0"/>
              <a:t>2010</a:t>
            </a:r>
          </a:p>
          <a:p>
            <a:r>
              <a:rPr lang="en-US" dirty="0"/>
              <a:t>Integration with Office Web Apps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Relationships between SharePoint </a:t>
            </a:r>
            <a:r>
              <a:rPr lang="en-US" sz="2800" dirty="0" smtClean="0"/>
              <a:t>Foundation</a:t>
            </a:r>
            <a:r>
              <a:rPr lang="en-US" sz="2800" dirty="0"/>
              <a:t> </a:t>
            </a:r>
            <a:r>
              <a:rPr lang="en-US" sz="2800" dirty="0" smtClean="0"/>
              <a:t>and  </a:t>
            </a:r>
            <a:r>
              <a:rPr lang="en-US" sz="2800" dirty="0"/>
              <a:t>SharePoint Server </a:t>
            </a:r>
            <a:r>
              <a:rPr lang="en-US" sz="2800" dirty="0" smtClean="0"/>
              <a:t>2010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04950"/>
            <a:ext cx="5486400" cy="331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1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SharePoint Designer 2010.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to </a:t>
            </a:r>
            <a:r>
              <a:rPr lang="en-US" dirty="0"/>
              <a:t>tailor SharePoint sites. </a:t>
            </a:r>
            <a:endParaRPr lang="en-US" dirty="0" smtClean="0"/>
          </a:p>
          <a:p>
            <a:r>
              <a:rPr lang="en-US" dirty="0" smtClean="0"/>
              <a:t>Free download.</a:t>
            </a:r>
          </a:p>
          <a:p>
            <a:r>
              <a:rPr lang="en-US" dirty="0" smtClean="0"/>
              <a:t>Rich </a:t>
            </a:r>
            <a:r>
              <a:rPr lang="en-US" dirty="0"/>
              <a:t>customization of </a:t>
            </a:r>
            <a:r>
              <a:rPr lang="en-US" dirty="0" smtClean="0"/>
              <a:t>sites.</a:t>
            </a:r>
          </a:p>
          <a:p>
            <a:r>
              <a:rPr lang="en-US" dirty="0" smtClean="0"/>
              <a:t>Creation </a:t>
            </a:r>
            <a:r>
              <a:rPr lang="en-US" dirty="0"/>
              <a:t>of reporting tools and application </a:t>
            </a:r>
            <a:r>
              <a:rPr lang="en-US" dirty="0" smtClean="0"/>
              <a:t>templates.</a:t>
            </a:r>
          </a:p>
          <a:p>
            <a:r>
              <a:rPr lang="en-US" dirty="0" smtClean="0"/>
              <a:t>Designing Workflows </a:t>
            </a:r>
            <a:r>
              <a:rPr lang="en-US" dirty="0"/>
              <a:t>without writing any code.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470</Words>
  <Application>Microsoft Office PowerPoint</Application>
  <PresentationFormat>On-screen Show (16:9)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Verdana</vt:lpstr>
      <vt:lpstr>Wingdings 2</vt:lpstr>
      <vt:lpstr>ProfBurnett</vt:lpstr>
      <vt:lpstr>SharePoint Foundation 2010  </vt:lpstr>
      <vt:lpstr>Outline</vt:lpstr>
      <vt:lpstr>What is SharePoint Foundation?</vt:lpstr>
      <vt:lpstr>Team Collaboration and Sharing</vt:lpstr>
      <vt:lpstr>SharePoint Foundation User Permissions </vt:lpstr>
      <vt:lpstr>SharePoint Foundation</vt:lpstr>
      <vt:lpstr>Integration with SharePoint Foundation</vt:lpstr>
      <vt:lpstr>Relationships between SharePoint Foundation and  SharePoint Server 2010</vt:lpstr>
      <vt:lpstr>SharePoint Designer 2010. </vt:lpstr>
      <vt:lpstr>Review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Professor Burnett</cp:lastModifiedBy>
  <cp:revision>18</cp:revision>
  <cp:lastPrinted>2015-12-14T13:03:52Z</cp:lastPrinted>
  <dcterms:created xsi:type="dcterms:W3CDTF">2015-01-17T12:40:41Z</dcterms:created>
  <dcterms:modified xsi:type="dcterms:W3CDTF">2015-12-17T11:56:30Z</dcterms:modified>
</cp:coreProperties>
</file>