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74" r:id="rId4"/>
    <p:sldId id="275" r:id="rId5"/>
    <p:sldId id="276" r:id="rId6"/>
    <p:sldId id="277" r:id="rId7"/>
    <p:sldId id="278" r:id="rId8"/>
    <p:sldId id="279" r:id="rId9"/>
    <p:sldId id="281" r:id="rId10"/>
    <p:sldId id="280" r:id="rId11"/>
  </p:sldIdLst>
  <p:sldSz cx="9144000" cy="5143500" type="screen16x9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7" d="100"/>
          <a:sy n="117" d="100"/>
        </p:scale>
        <p:origin x="546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E3830DEF-3509-47A1-8032-E5B3570DBC67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4404359B-1BCA-4807-8290-A3D62CAB9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978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B9B22155-F6E3-406E-B04F-D5269B29CDF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698500"/>
            <a:ext cx="62055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C9977555-22F0-4940-AEB2-481FD6E5A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55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A61B-707B-4EF5-A4C9-24E8B840918D}" type="datetime1">
              <a:rPr lang="en-US" smtClean="0"/>
              <a:t>12/17/2015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7C7-36F9-4935-B987-9600FD5B61BA}" type="datetime1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5775-E0EA-4DCB-9402-FF5557D2ADCA}" type="datetime1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F676-3F9C-425B-9093-4054CF842F40}" type="datetime1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0F2-8F4A-4B11-A1F6-1D2286B59615}" type="datetime1">
              <a:rPr lang="en-US" smtClean="0"/>
              <a:t>12/17/2015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FEEE-349B-4EAB-905B-C3EDC7F73B18}" type="datetime1">
              <a:rPr lang="en-US" smtClean="0"/>
              <a:t>12/17/2015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F0DE-D23C-47AA-B4E0-33B9F601A10F}" type="datetime1">
              <a:rPr lang="en-US" smtClean="0"/>
              <a:t>12/17/2015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A4F2-99AB-4F43-8DE1-D39CFB959313}" type="datetime1">
              <a:rPr lang="en-US" smtClean="0"/>
              <a:t>12/17/2015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9BAE-AFFB-4A84-BEFB-00606283DD36}" type="datetime1">
              <a:rPr lang="en-US" smtClean="0"/>
              <a:t>12/17/2015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51C5-9AA0-4405-B93C-13B562819393}" type="datetime1">
              <a:rPr lang="en-US" smtClean="0"/>
              <a:t>12/17/2015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9752F4-780B-4A3D-981C-CEA79B4EE90B}" type="datetime1">
              <a:rPr lang="en-US" smtClean="0"/>
              <a:t>12/17/2015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1" kern="1200">
          <a:ln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38150"/>
            <a:ext cx="7851648" cy="3429000"/>
          </a:xfrm>
        </p:spPr>
        <p:txBody>
          <a:bodyPr anchor="t"/>
          <a:lstStyle/>
          <a:p>
            <a:r>
              <a:rPr lang="en-US" dirty="0"/>
              <a:t>SharePoint Foundation</a:t>
            </a:r>
            <a:br>
              <a:rPr lang="en-US" dirty="0"/>
            </a:br>
            <a:r>
              <a:rPr lang="en-US" dirty="0"/>
              <a:t>2010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638550"/>
            <a:ext cx="7854696" cy="706902"/>
          </a:xfrm>
        </p:spPr>
        <p:txBody>
          <a:bodyPr>
            <a:noAutofit/>
          </a:bodyPr>
          <a:lstStyle/>
          <a:p>
            <a:r>
              <a:rPr lang="en-US" sz="1800" dirty="0" smtClean="0"/>
              <a:t>Chapter 1</a:t>
            </a:r>
            <a:endParaRPr lang="en-US" sz="1800" dirty="0"/>
          </a:p>
          <a:p>
            <a:r>
              <a:rPr lang="en-US" sz="1800" dirty="0" smtClean="0"/>
              <a:t>http://www.profburnett.com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0518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Review</a:t>
            </a:r>
            <a:endParaRPr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</a:t>
            </a:r>
            <a:r>
              <a:rPr lang="en-US" dirty="0" smtClean="0"/>
              <a:t>is SharePoint Foundation? </a:t>
            </a:r>
            <a:endParaRPr lang="en-US" dirty="0"/>
          </a:p>
          <a:p>
            <a:r>
              <a:rPr lang="en-US" dirty="0" smtClean="0"/>
              <a:t>Team </a:t>
            </a:r>
            <a:r>
              <a:rPr lang="en-US" dirty="0"/>
              <a:t>C</a:t>
            </a:r>
            <a:r>
              <a:rPr lang="en-US" dirty="0" smtClean="0"/>
              <a:t>ollaboration </a:t>
            </a:r>
            <a:r>
              <a:rPr lang="en-US" dirty="0"/>
              <a:t>and </a:t>
            </a:r>
            <a:r>
              <a:rPr lang="en-US" dirty="0" smtClean="0"/>
              <a:t>Sharing</a:t>
            </a:r>
            <a:r>
              <a:rPr lang="en-US" dirty="0"/>
              <a:t>. </a:t>
            </a:r>
          </a:p>
          <a:p>
            <a:r>
              <a:rPr lang="en-US" dirty="0"/>
              <a:t>SharePoint </a:t>
            </a:r>
            <a:r>
              <a:rPr lang="en-US" dirty="0" smtClean="0"/>
              <a:t>Foundation User Permissions</a:t>
            </a:r>
            <a:endParaRPr lang="en-US" dirty="0"/>
          </a:p>
          <a:p>
            <a:r>
              <a:rPr lang="en-US" dirty="0" smtClean="0"/>
              <a:t>SharePoint </a:t>
            </a:r>
            <a:r>
              <a:rPr lang="en-US" dirty="0"/>
              <a:t>Foundation and Windows SharePoint Services. </a:t>
            </a:r>
          </a:p>
          <a:p>
            <a:r>
              <a:rPr lang="en-US" dirty="0" smtClean="0"/>
              <a:t>Integration with </a:t>
            </a:r>
            <a:r>
              <a:rPr lang="en-US" dirty="0"/>
              <a:t>SharePoint Foundation. </a:t>
            </a:r>
          </a:p>
          <a:p>
            <a:r>
              <a:rPr lang="en-US" dirty="0" smtClean="0"/>
              <a:t>Relationships between </a:t>
            </a:r>
            <a:r>
              <a:rPr lang="en-US" dirty="0"/>
              <a:t>SharePoint </a:t>
            </a:r>
            <a:r>
              <a:rPr lang="en-US" dirty="0" smtClean="0"/>
              <a:t>Foundation and  </a:t>
            </a:r>
            <a:r>
              <a:rPr lang="en-US" dirty="0"/>
              <a:t>SharePoint Server </a:t>
            </a:r>
            <a:r>
              <a:rPr lang="en-US" dirty="0" smtClean="0"/>
              <a:t>2010</a:t>
            </a:r>
          </a:p>
          <a:p>
            <a:r>
              <a:rPr lang="en-US" dirty="0" smtClean="0"/>
              <a:t>SharePoint </a:t>
            </a:r>
            <a:r>
              <a:rPr lang="en-US" dirty="0"/>
              <a:t>Designer 2010. </a:t>
            </a:r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F4B26-E748-4C6B-9D31-9DBBFD1CD2C5}" type="datetime1">
              <a:rPr lang="en-US" smtClean="0"/>
              <a:t>12/17/2015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  <a:p>
            <a:fld id="{0CC56BB0-C7B8-4708-8B8B-B98E7780FB7B}" type="slidenum">
              <a:rPr lang="en-US" smtClean="0"/>
              <a:pPr/>
              <a:t>10</a:t>
            </a:fld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933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Outline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</a:t>
            </a:r>
            <a:r>
              <a:rPr lang="en-US" dirty="0" smtClean="0"/>
              <a:t>is SharePoint Foundation? </a:t>
            </a:r>
            <a:endParaRPr lang="en-US" dirty="0"/>
          </a:p>
          <a:p>
            <a:r>
              <a:rPr lang="en-US" dirty="0" smtClean="0"/>
              <a:t>Team </a:t>
            </a:r>
            <a:r>
              <a:rPr lang="en-US" dirty="0"/>
              <a:t>C</a:t>
            </a:r>
            <a:r>
              <a:rPr lang="en-US" dirty="0" smtClean="0"/>
              <a:t>ollaboration </a:t>
            </a:r>
            <a:r>
              <a:rPr lang="en-US" dirty="0"/>
              <a:t>and </a:t>
            </a:r>
            <a:r>
              <a:rPr lang="en-US" dirty="0" smtClean="0"/>
              <a:t>Sharing</a:t>
            </a:r>
            <a:r>
              <a:rPr lang="en-US" dirty="0"/>
              <a:t>. </a:t>
            </a:r>
          </a:p>
          <a:p>
            <a:r>
              <a:rPr lang="en-US" dirty="0"/>
              <a:t>SharePoint </a:t>
            </a:r>
            <a:r>
              <a:rPr lang="en-US" dirty="0" smtClean="0"/>
              <a:t>Foundation User Permissions</a:t>
            </a:r>
            <a:endParaRPr lang="en-US" dirty="0"/>
          </a:p>
          <a:p>
            <a:r>
              <a:rPr lang="en-US" dirty="0" smtClean="0"/>
              <a:t>SharePoint </a:t>
            </a:r>
            <a:r>
              <a:rPr lang="en-US" dirty="0"/>
              <a:t>Foundation and Windows SharePoint Services. </a:t>
            </a:r>
          </a:p>
          <a:p>
            <a:r>
              <a:rPr lang="en-US" dirty="0" smtClean="0"/>
              <a:t>Integration with </a:t>
            </a:r>
            <a:r>
              <a:rPr lang="en-US" dirty="0"/>
              <a:t>SharePoint Foundation. </a:t>
            </a:r>
          </a:p>
          <a:p>
            <a:r>
              <a:rPr lang="en-US" dirty="0" smtClean="0"/>
              <a:t>Relationships between </a:t>
            </a:r>
            <a:r>
              <a:rPr lang="en-US" dirty="0"/>
              <a:t>SharePoint </a:t>
            </a:r>
            <a:r>
              <a:rPr lang="en-US" dirty="0" smtClean="0"/>
              <a:t>Foundation and SharePoint </a:t>
            </a:r>
            <a:r>
              <a:rPr lang="en-US" dirty="0"/>
              <a:t>Server </a:t>
            </a:r>
            <a:r>
              <a:rPr lang="en-US" dirty="0" smtClean="0"/>
              <a:t>2010</a:t>
            </a:r>
          </a:p>
          <a:p>
            <a:r>
              <a:rPr lang="en-US" dirty="0" smtClean="0"/>
              <a:t>SharePoint </a:t>
            </a:r>
            <a:r>
              <a:rPr lang="en-US" dirty="0"/>
              <a:t>Designer 2010. </a:t>
            </a:r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F4B26-E748-4C6B-9D31-9DBBFD1CD2C5}" type="datetime1">
              <a:rPr lang="en-US" smtClean="0"/>
              <a:t>12/17/2015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  <a:p>
            <a:fld id="{0CC56BB0-C7B8-4708-8B8B-B98E7780FB7B}" type="slidenum">
              <a:rPr lang="en-US" smtClean="0"/>
              <a:pPr/>
              <a:t>2</a:t>
            </a:fld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329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/>
              <a:t>What </a:t>
            </a:r>
            <a:r>
              <a:rPr lang="en-US" b="0" dirty="0" smtClean="0"/>
              <a:t>is SharePoint Foundation?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Enables </a:t>
            </a:r>
            <a:r>
              <a:rPr lang="en-US" b="0" dirty="0"/>
              <a:t>organizations </a:t>
            </a:r>
            <a:r>
              <a:rPr lang="en-US" b="0" dirty="0" smtClean="0"/>
              <a:t>improve </a:t>
            </a:r>
            <a:r>
              <a:rPr lang="en-US" b="0" dirty="0"/>
              <a:t>team </a:t>
            </a:r>
            <a:r>
              <a:rPr lang="en-US" b="0" dirty="0" smtClean="0"/>
              <a:t>productivity</a:t>
            </a:r>
          </a:p>
          <a:p>
            <a:r>
              <a:rPr lang="en-US" b="0" dirty="0" smtClean="0"/>
              <a:t>Increase </a:t>
            </a:r>
            <a:r>
              <a:rPr lang="en-US" b="0" dirty="0"/>
              <a:t>the efficiency of business processes</a:t>
            </a:r>
            <a:r>
              <a:rPr lang="en-US" b="0" dirty="0" smtClean="0"/>
              <a:t>.</a:t>
            </a:r>
          </a:p>
          <a:p>
            <a:r>
              <a:rPr lang="en-US" dirty="0"/>
              <a:t>Team Collaboration and </a:t>
            </a:r>
            <a:r>
              <a:rPr lang="en-US" dirty="0" smtClean="0"/>
              <a:t>Sharing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28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Team Collaboration and 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0" dirty="0"/>
              <a:t>Capture and share ideas, information, communication, and documents. </a:t>
            </a:r>
          </a:p>
          <a:p>
            <a:r>
              <a:rPr lang="en-US" b="0" dirty="0" smtClean="0"/>
              <a:t>Facilitates </a:t>
            </a:r>
            <a:r>
              <a:rPr lang="en-US" b="0" dirty="0"/>
              <a:t>team participation in discussions, shared document collaboration, blogging., </a:t>
            </a:r>
          </a:p>
          <a:p>
            <a:r>
              <a:rPr lang="en-US" b="0" dirty="0"/>
              <a:t>Building knowledge bases using wikis, and surveys. </a:t>
            </a:r>
          </a:p>
          <a:p>
            <a:r>
              <a:rPr lang="en-US" b="0" dirty="0"/>
              <a:t>Document collaboration features with </a:t>
            </a:r>
          </a:p>
          <a:p>
            <a:pPr lvl="1"/>
            <a:r>
              <a:rPr lang="en-US" b="0" dirty="0"/>
              <a:t>check-in and checkout</a:t>
            </a:r>
          </a:p>
          <a:p>
            <a:pPr lvl="1"/>
            <a:r>
              <a:rPr lang="en-US" b="0" dirty="0"/>
              <a:t>document version control</a:t>
            </a:r>
          </a:p>
          <a:p>
            <a:pPr lvl="1"/>
            <a:r>
              <a:rPr lang="en-US" b="0" dirty="0"/>
              <a:t>recovery of previous versions</a:t>
            </a:r>
          </a:p>
          <a:p>
            <a:pPr lvl="1"/>
            <a:r>
              <a:rPr lang="en-US" b="0" dirty="0"/>
              <a:t>document-level security.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5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SharePoint Foundation User Permissions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 </a:t>
            </a:r>
            <a:r>
              <a:rPr lang="en-US" b="0" dirty="0" smtClean="0"/>
              <a:t>- This </a:t>
            </a:r>
            <a:r>
              <a:rPr lang="en-US" b="0" dirty="0"/>
              <a:t>permission level gives you read-only access to the website.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Contribute</a:t>
            </a:r>
            <a:r>
              <a:rPr lang="en-US" b="0" dirty="0" smtClean="0"/>
              <a:t> - In </a:t>
            </a:r>
            <a:r>
              <a:rPr lang="en-US" b="0" dirty="0"/>
              <a:t>addition to all the permissions included in the Read permission </a:t>
            </a:r>
            <a:r>
              <a:rPr lang="en-US" b="0" dirty="0" smtClean="0"/>
              <a:t>level, the </a:t>
            </a:r>
            <a:r>
              <a:rPr lang="en-US" b="0" dirty="0"/>
              <a:t>Contribute permission level allows you to create and edit items in existing </a:t>
            </a:r>
            <a:r>
              <a:rPr lang="en-US" b="0" dirty="0" smtClean="0"/>
              <a:t>lists and </a:t>
            </a:r>
            <a:r>
              <a:rPr lang="en-US" b="0" dirty="0"/>
              <a:t>document libraries.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</a:t>
            </a:r>
            <a:r>
              <a:rPr lang="en-US" b="0" dirty="0" smtClean="0"/>
              <a:t> - In </a:t>
            </a:r>
            <a:r>
              <a:rPr lang="en-US" b="0" dirty="0"/>
              <a:t>addition to all the permissions included in the Contribute </a:t>
            </a:r>
            <a:r>
              <a:rPr lang="en-US" b="0" dirty="0" smtClean="0"/>
              <a:t>permission level</a:t>
            </a:r>
            <a:r>
              <a:rPr lang="en-US" b="0" dirty="0"/>
              <a:t>, the Design permission level allows you to create lists and document libraries</a:t>
            </a:r>
            <a:r>
              <a:rPr lang="en-US" b="0" dirty="0" smtClean="0"/>
              <a:t>, approve </a:t>
            </a:r>
            <a:r>
              <a:rPr lang="en-US" b="0" dirty="0"/>
              <a:t>items, and edit pages in the website.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Full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0" dirty="0" smtClean="0"/>
              <a:t>- This </a:t>
            </a:r>
            <a:r>
              <a:rPr lang="en-US" b="0" dirty="0"/>
              <a:t>permission level gives you full control.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Limited </a:t>
            </a:r>
            <a:r>
              <a:rPr lang="en-US" b="0" dirty="0" smtClean="0"/>
              <a:t> - The </a:t>
            </a:r>
            <a:r>
              <a:rPr lang="en-US" b="0" dirty="0"/>
              <a:t>Limited permission level allows access to a shared resource within </a:t>
            </a:r>
            <a:r>
              <a:rPr lang="en-US" b="0" dirty="0" smtClean="0"/>
              <a:t>a site</a:t>
            </a:r>
            <a:r>
              <a:rPr lang="en-US" b="0" dirty="0"/>
              <a:t>, such as a specific list, document library, folder, list item, or document, </a:t>
            </a:r>
            <a:r>
              <a:rPr lang="en-US" b="0" dirty="0" smtClean="0"/>
              <a:t>without giving </a:t>
            </a:r>
            <a:r>
              <a:rPr lang="en-US" b="0" dirty="0"/>
              <a:t>access to the entire site.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SharePoint </a:t>
            </a:r>
            <a:r>
              <a:rPr lang="en-US" dirty="0" smtClean="0"/>
              <a:t>Foundation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volution </a:t>
            </a:r>
            <a:r>
              <a:rPr lang="en-US" dirty="0"/>
              <a:t>of Microsoft Windows SharePoint Services </a:t>
            </a:r>
            <a:endParaRPr lang="en-US" dirty="0" smtClean="0"/>
          </a:p>
          <a:p>
            <a:r>
              <a:rPr lang="en-US" dirty="0"/>
              <a:t>Windows SharePoint Services 3.0 </a:t>
            </a:r>
          </a:p>
          <a:p>
            <a:r>
              <a:rPr lang="en-US" dirty="0" smtClean="0"/>
              <a:t>Windows </a:t>
            </a:r>
            <a:r>
              <a:rPr lang="en-US" dirty="0"/>
              <a:t>SharePoint Services 2.0 </a:t>
            </a:r>
          </a:p>
          <a:p>
            <a:r>
              <a:rPr lang="en-US" dirty="0" smtClean="0"/>
              <a:t>SharePoint </a:t>
            </a:r>
            <a:r>
              <a:rPr lang="en-US" dirty="0"/>
              <a:t>Team Services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Integration with SharePoint </a:t>
            </a:r>
            <a:r>
              <a:rPr lang="en-US" sz="3600" dirty="0" smtClean="0"/>
              <a:t>Foundation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Create </a:t>
            </a:r>
            <a:r>
              <a:rPr lang="en-US" dirty="0"/>
              <a:t>a Workspace site from an Office 2010 application or from a browser. </a:t>
            </a:r>
            <a:endParaRPr lang="en-US" dirty="0" smtClean="0"/>
          </a:p>
          <a:p>
            <a:pPr lvl="1"/>
            <a:r>
              <a:rPr lang="en-US" dirty="0" smtClean="0"/>
              <a:t>Microsoft </a:t>
            </a:r>
            <a:r>
              <a:rPr lang="en-US" dirty="0"/>
              <a:t>Word </a:t>
            </a:r>
            <a:r>
              <a:rPr lang="en-US" dirty="0" smtClean="0"/>
              <a:t>2010</a:t>
            </a:r>
          </a:p>
          <a:p>
            <a:pPr lvl="1"/>
            <a:r>
              <a:rPr lang="en-US" dirty="0" smtClean="0"/>
              <a:t>Microsoft </a:t>
            </a:r>
            <a:r>
              <a:rPr lang="en-US" dirty="0"/>
              <a:t>Excel </a:t>
            </a:r>
            <a:r>
              <a:rPr lang="en-US" dirty="0" smtClean="0"/>
              <a:t>2010</a:t>
            </a:r>
          </a:p>
          <a:p>
            <a:pPr lvl="1"/>
            <a:r>
              <a:rPr lang="en-US" dirty="0" smtClean="0"/>
              <a:t>Microsoft </a:t>
            </a:r>
            <a:r>
              <a:rPr lang="en-US" dirty="0"/>
              <a:t>PowerPoint </a:t>
            </a:r>
            <a:r>
              <a:rPr lang="en-US" dirty="0" smtClean="0"/>
              <a:t>2010</a:t>
            </a:r>
          </a:p>
          <a:p>
            <a:pPr lvl="1"/>
            <a:r>
              <a:rPr lang="en-US" dirty="0" smtClean="0"/>
              <a:t>Microsoft </a:t>
            </a:r>
            <a:r>
              <a:rPr lang="en-US" dirty="0"/>
              <a:t>InfoPath </a:t>
            </a:r>
            <a:r>
              <a:rPr lang="en-US" dirty="0" smtClean="0"/>
              <a:t>2010</a:t>
            </a:r>
          </a:p>
          <a:p>
            <a:pPr lvl="1"/>
            <a:r>
              <a:rPr lang="en-US" dirty="0" smtClean="0"/>
              <a:t>Microsoft </a:t>
            </a:r>
            <a:r>
              <a:rPr lang="en-US" dirty="0"/>
              <a:t>OneNote </a:t>
            </a:r>
            <a:r>
              <a:rPr lang="en-US" dirty="0" smtClean="0"/>
              <a:t>2010</a:t>
            </a:r>
          </a:p>
          <a:p>
            <a:r>
              <a:rPr lang="en-US" dirty="0"/>
              <a:t>Integration with Office Web Apps 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86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Relationships between SharePoint </a:t>
            </a:r>
            <a:r>
              <a:rPr lang="en-US" sz="2800" dirty="0" smtClean="0"/>
              <a:t>Foundation</a:t>
            </a:r>
            <a:r>
              <a:rPr lang="en-US" sz="2800" dirty="0"/>
              <a:t> </a:t>
            </a:r>
            <a:r>
              <a:rPr lang="en-US" sz="2800" dirty="0" smtClean="0"/>
              <a:t>and  </a:t>
            </a:r>
            <a:r>
              <a:rPr lang="en-US" sz="2800" dirty="0"/>
              <a:t>SharePoint Server </a:t>
            </a:r>
            <a:r>
              <a:rPr lang="en-US" sz="2800" dirty="0" smtClean="0"/>
              <a:t>2010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8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04950"/>
            <a:ext cx="5486400" cy="3311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619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SharePoint Designer 2010.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Tools to </a:t>
            </a:r>
            <a:r>
              <a:rPr lang="en-US" dirty="0"/>
              <a:t>tailor SharePoint sites. </a:t>
            </a:r>
            <a:endParaRPr lang="en-US" dirty="0" smtClean="0"/>
          </a:p>
          <a:p>
            <a:r>
              <a:rPr lang="en-US" dirty="0" smtClean="0"/>
              <a:t>Free download.</a:t>
            </a:r>
          </a:p>
          <a:p>
            <a:r>
              <a:rPr lang="en-US" dirty="0" smtClean="0"/>
              <a:t>Rich </a:t>
            </a:r>
            <a:r>
              <a:rPr lang="en-US" dirty="0"/>
              <a:t>customization of </a:t>
            </a:r>
            <a:r>
              <a:rPr lang="en-US" dirty="0" smtClean="0"/>
              <a:t>sites.</a:t>
            </a:r>
          </a:p>
          <a:p>
            <a:r>
              <a:rPr lang="en-US" dirty="0" smtClean="0"/>
              <a:t>Creation </a:t>
            </a:r>
            <a:r>
              <a:rPr lang="en-US" dirty="0"/>
              <a:t>of reporting tools and application </a:t>
            </a:r>
            <a:r>
              <a:rPr lang="en-US" dirty="0" smtClean="0"/>
              <a:t>templates.</a:t>
            </a:r>
          </a:p>
          <a:p>
            <a:r>
              <a:rPr lang="en-US" dirty="0" smtClean="0"/>
              <a:t>Designing Workflows </a:t>
            </a:r>
            <a:r>
              <a:rPr lang="en-US" dirty="0"/>
              <a:t>without writing any code.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17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fBurnet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470</Words>
  <Application>Microsoft Office PowerPoint</Application>
  <PresentationFormat>On-screen Show (16:9)</PresentationFormat>
  <Paragraphs>87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Constantia</vt:lpstr>
      <vt:lpstr>Verdana</vt:lpstr>
      <vt:lpstr>Wingdings 2</vt:lpstr>
      <vt:lpstr>ProfBurnett</vt:lpstr>
      <vt:lpstr>SharePoint Foundation 2010  </vt:lpstr>
      <vt:lpstr>Outline</vt:lpstr>
      <vt:lpstr>What is SharePoint Foundation?</vt:lpstr>
      <vt:lpstr>Team Collaboration and Sharing</vt:lpstr>
      <vt:lpstr>SharePoint Foundation User Permissions </vt:lpstr>
      <vt:lpstr>SharePoint Foundation</vt:lpstr>
      <vt:lpstr>Integration with SharePoint Foundation</vt:lpstr>
      <vt:lpstr>Relationships between SharePoint Foundation and  SharePoint Server 2010</vt:lpstr>
      <vt:lpstr>SharePoint Designer 2010. </vt:lpstr>
      <vt:lpstr>Review</vt:lpstr>
    </vt:vector>
  </TitlesOfParts>
  <Company>BWGM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ITI 133 HTML5  Desktop and  Mobile  Level I</dc:title>
  <dc:creator>Professor Burnett</dc:creator>
  <cp:lastModifiedBy>Professor Burnett</cp:lastModifiedBy>
  <cp:revision>18</cp:revision>
  <cp:lastPrinted>2015-12-14T13:03:52Z</cp:lastPrinted>
  <dcterms:created xsi:type="dcterms:W3CDTF">2015-01-17T12:40:41Z</dcterms:created>
  <dcterms:modified xsi:type="dcterms:W3CDTF">2015-12-17T11:56:30Z</dcterms:modified>
</cp:coreProperties>
</file>