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5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7" d="100"/>
          <a:sy n="117" d="100"/>
        </p:scale>
        <p:origin x="54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950A7-486E-4834-8A12-B6B52734C1B1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FC143-5ACF-4891-8A8C-E46CB274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9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0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39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61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80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121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578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E0B0-61E4-4A0A-91A4-4AC94AB73947}" type="datetime1">
              <a:rPr lang="en-US" smtClean="0"/>
              <a:t>10/25/2015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1029-C520-422F-8402-CE10CA309D8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4091-99D7-4345-B9E9-7B489B0EE218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36E-FC75-4743-A5E9-8130463C3BF8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82B2-54E4-4844-A5E6-1598F153DE3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B2A9-5B6C-4A64-B0E0-63C13F334D30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BD-EFE2-4A1D-894C-BED72B2A61D2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7C13-75F0-45C3-97BA-E3D452FC5726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11F-21E9-474B-97A3-B423B0A9DD47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7877-780B-44B8-91AD-21D0F529D2B8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0630-8CF4-4051-8DBB-9F86A98736F0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5BDEB4-24DA-485C-B736-131223A38119}" type="datetime1">
              <a:rPr lang="en-US" smtClean="0"/>
              <a:t>10/25/2015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rofburnett@liv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l.burnett@montgomerycollege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 227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MS </a:t>
            </a:r>
            <a:r>
              <a:rPr lang="en-US" dirty="0"/>
              <a:t>Outlook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http://www.profburnett.com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46F5-6056-4041-ABB1-40E14D3FAC9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Class Outline</a:t>
            </a:r>
          </a:p>
          <a:p>
            <a:pPr eaLnBrk="1" hangingPunct="1"/>
            <a:r>
              <a:rPr lang="en-US" dirty="0" smtClean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679-E8D9-41CD-93E0-384811F2302B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426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Carl Burnett</a:t>
            </a:r>
          </a:p>
          <a:p>
            <a:r>
              <a:rPr lang="en-US" sz="2400" dirty="0" smtClean="0"/>
              <a:t>Instructor with MCC since 2007</a:t>
            </a:r>
          </a:p>
          <a:p>
            <a:r>
              <a:rPr lang="en-US" sz="2400" dirty="0" smtClean="0"/>
              <a:t>Also teaches at JHU &amp; CTC</a:t>
            </a:r>
          </a:p>
          <a:p>
            <a:r>
              <a:rPr lang="en-US" sz="2400" dirty="0" smtClean="0"/>
              <a:t>Military 22 Years – Corps of Engineers</a:t>
            </a:r>
          </a:p>
          <a:p>
            <a:r>
              <a:rPr lang="en-US" sz="2400" dirty="0" smtClean="0"/>
              <a:t>IT Contractor 20 Years (BAH, GD, Independent)</a:t>
            </a:r>
          </a:p>
          <a:p>
            <a:r>
              <a:rPr lang="en-US" sz="2400" dirty="0" smtClean="0">
                <a:hlinkClick r:id="rId3"/>
              </a:rPr>
              <a:t>profburnett@live.com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carl.burnett@montgomerycollege.edu</a:t>
            </a:r>
            <a:endParaRPr lang="en-US" sz="2400" dirty="0" smtClean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CCE0-C334-4E78-96BC-269ECBF5759C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9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Introductions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</a:t>
            </a:r>
          </a:p>
          <a:p>
            <a:pPr eaLnBrk="1" hangingPunct="1"/>
            <a:r>
              <a:rPr lang="en-US" dirty="0" smtClean="0"/>
              <a:t>Job</a:t>
            </a:r>
          </a:p>
          <a:p>
            <a:pPr eaLnBrk="1" hangingPunct="1"/>
            <a:r>
              <a:rPr lang="en-US" dirty="0" smtClean="0"/>
              <a:t>What do you to expect from the course?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3581-784E-4F75-8FDE-D91A5231226D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84E5FDE3-2582-4730-B478-434A268DA5FD}" type="slidenum">
              <a:rPr lang="en-US" smtClean="0"/>
              <a:pPr/>
              <a:t>4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956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Class Website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C1F-F59E-475E-974A-322931204C78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Course Outline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Session </a:t>
            </a:r>
            <a:r>
              <a:rPr lang="en-US" sz="2000" dirty="0" smtClean="0"/>
              <a:t>1</a:t>
            </a:r>
            <a:endParaRPr lang="en-US" sz="1800" dirty="0"/>
          </a:p>
          <a:p>
            <a:pPr lvl="1"/>
            <a:r>
              <a:rPr lang="en-US" sz="1800" dirty="0" smtClean="0"/>
              <a:t>Course </a:t>
            </a:r>
            <a:r>
              <a:rPr lang="en-US" sz="1800" dirty="0"/>
              <a:t>Overview Presentation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1 - Getting Started with Outlook 2013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2 - Working with Email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Session </a:t>
            </a:r>
            <a:r>
              <a:rPr lang="en-US" sz="2000" dirty="0" smtClean="0"/>
              <a:t>2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3 - Working with People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4 - Working with the Calendar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5 - Working with Notes, Tasks, and Integration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87E-793D-4910-8EC2-4F4D4324620A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Course </a:t>
            </a:r>
            <a:r>
              <a:rPr lang="en-US" dirty="0" smtClean="0"/>
              <a:t>Review</a:t>
            </a:r>
            <a:endParaRPr lang="en-US" dirty="0" smtClean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Session </a:t>
            </a:r>
            <a:r>
              <a:rPr lang="en-US" sz="2000" dirty="0" smtClean="0"/>
              <a:t>1</a:t>
            </a:r>
            <a:endParaRPr lang="en-US" sz="1800" dirty="0"/>
          </a:p>
          <a:p>
            <a:pPr lvl="1"/>
            <a:r>
              <a:rPr lang="en-US" sz="1800" dirty="0" smtClean="0"/>
              <a:t>Course </a:t>
            </a:r>
            <a:r>
              <a:rPr lang="en-US" sz="1800" dirty="0"/>
              <a:t>Overview Presentation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1 - Getting Started with Outlook 2013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2 - Working with Email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Session </a:t>
            </a:r>
            <a:r>
              <a:rPr lang="en-US" sz="2000" dirty="0" smtClean="0"/>
              <a:t>2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3 - Working with People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4 - Working with the Calendar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5 - Working with Notes, Tasks, and Integration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87E-793D-4910-8EC2-4F4D4324620A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9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MS </a:t>
            </a:r>
            <a:r>
              <a:rPr lang="en-US" dirty="0" smtClean="0"/>
              <a:t>Outlook</a:t>
            </a:r>
            <a:endParaRPr lang="en-US" dirty="0"/>
          </a:p>
          <a:p>
            <a:r>
              <a:rPr lang="en-US" dirty="0"/>
              <a:t>Course CRN: </a:t>
            </a:r>
            <a:r>
              <a:rPr lang="en-US" dirty="0"/>
              <a:t>25530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/>
              <a:t>Start Date: 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sz="2400" dirty="0" smtClean="0"/>
              <a:t>10/26/2015</a:t>
            </a:r>
          </a:p>
          <a:p>
            <a:r>
              <a:rPr lang="en-US" dirty="0" smtClean="0"/>
              <a:t>Course </a:t>
            </a:r>
            <a:r>
              <a:rPr lang="en-US" dirty="0"/>
              <a:t>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17</TotalTime>
  <Words>257</Words>
  <Application>Microsoft Office PowerPoint</Application>
  <PresentationFormat>On-screen Show (16:9)</PresentationFormat>
  <Paragraphs>80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Constantia</vt:lpstr>
      <vt:lpstr>Verdana</vt:lpstr>
      <vt:lpstr>Wingdings</vt:lpstr>
      <vt:lpstr>Wingdings 2</vt:lpstr>
      <vt:lpstr>ProfBurnett</vt:lpstr>
      <vt:lpstr>CMP 227  MS Outlook</vt:lpstr>
      <vt:lpstr>Outline</vt:lpstr>
      <vt:lpstr>Instructor Info</vt:lpstr>
      <vt:lpstr>Introductions</vt:lpstr>
      <vt:lpstr>Class Website</vt:lpstr>
      <vt:lpstr>Course Outline</vt:lpstr>
      <vt:lpstr>Course Review</vt:lpstr>
      <vt:lpstr>Class Evaluation</vt:lpstr>
    </vt:vector>
  </TitlesOfParts>
  <Company>BWGM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080 MS Excel Level I</dc:title>
  <dc:creator>Professor Burnett</dc:creator>
  <cp:lastModifiedBy>Professor Burnett</cp:lastModifiedBy>
  <cp:revision>4</cp:revision>
  <dcterms:created xsi:type="dcterms:W3CDTF">2015-01-17T12:08:33Z</dcterms:created>
  <dcterms:modified xsi:type="dcterms:W3CDTF">2015-10-25T20:27:54Z</dcterms:modified>
</cp:coreProperties>
</file>