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256" r:id="rId2"/>
    <p:sldId id="286" r:id="rId3"/>
    <p:sldId id="323" r:id="rId4"/>
    <p:sldId id="324" r:id="rId5"/>
    <p:sldId id="305" r:id="rId6"/>
    <p:sldId id="306" r:id="rId7"/>
    <p:sldId id="307" r:id="rId8"/>
    <p:sldId id="325" r:id="rId9"/>
    <p:sldId id="321" r:id="rId10"/>
    <p:sldId id="322" r:id="rId11"/>
    <p:sldId id="326" r:id="rId12"/>
    <p:sldId id="308" r:id="rId13"/>
    <p:sldId id="316" r:id="rId14"/>
    <p:sldId id="317" r:id="rId15"/>
    <p:sldId id="318" r:id="rId16"/>
    <p:sldId id="320" r:id="rId17"/>
    <p:sldId id="319" r:id="rId18"/>
    <p:sldId id="327" r:id="rId19"/>
    <p:sldId id="309" r:id="rId20"/>
    <p:sldId id="310" r:id="rId21"/>
    <p:sldId id="311" r:id="rId22"/>
    <p:sldId id="312" r:id="rId23"/>
    <p:sldId id="328" r:id="rId24"/>
    <p:sldId id="314" r:id="rId25"/>
    <p:sldId id="315" r:id="rId26"/>
  </p:sldIdLst>
  <p:sldSz cx="9144000" cy="5143500" type="screen16x9"/>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7" autoAdjust="0"/>
    <p:restoredTop sz="94660"/>
  </p:normalViewPr>
  <p:slideViewPr>
    <p:cSldViewPr showGuides="1">
      <p:cViewPr varScale="1">
        <p:scale>
          <a:sx n="138" d="100"/>
          <a:sy n="138" d="100"/>
        </p:scale>
        <p:origin x="21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6725"/>
          </a:xfrm>
          <a:prstGeom prst="rect">
            <a:avLst/>
          </a:prstGeom>
        </p:spPr>
        <p:txBody>
          <a:bodyPr vert="horz" lIns="91440" tIns="45720" rIns="91440" bIns="45720" rtlCol="0"/>
          <a:lstStyle>
            <a:lvl1pPr algn="r">
              <a:defRPr sz="1200"/>
            </a:lvl1pPr>
          </a:lstStyle>
          <a:p>
            <a:fld id="{05F9E92E-DBEF-465D-B7A7-B8B8953AA058}" type="datetimeFigureOut">
              <a:rPr lang="en-US" smtClean="0"/>
              <a:t>10/10/2018</a:t>
            </a:fld>
            <a:endParaRPr lang="en-US"/>
          </a:p>
        </p:txBody>
      </p:sp>
      <p:sp>
        <p:nvSpPr>
          <p:cNvPr id="4" name="Footer Placeholder 3"/>
          <p:cNvSpPr>
            <a:spLocks noGrp="1"/>
          </p:cNvSpPr>
          <p:nvPr>
            <p:ph type="ftr" sz="quarter" idx="2"/>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6725"/>
          </a:xfrm>
          <a:prstGeom prst="rect">
            <a:avLst/>
          </a:prstGeom>
        </p:spPr>
        <p:txBody>
          <a:bodyPr vert="horz" lIns="91440" tIns="45720" rIns="91440" bIns="45720" rtlCol="0" anchor="b"/>
          <a:lstStyle>
            <a:lvl1pPr algn="r">
              <a:defRPr sz="1200"/>
            </a:lvl1pPr>
          </a:lstStyle>
          <a:p>
            <a:fld id="{2FDC331E-1C81-4827-A64C-4AACEAB274B3}" type="slidenum">
              <a:rPr lang="en-US" smtClean="0"/>
              <a:t>‹#›</a:t>
            </a:fld>
            <a:endParaRPr lang="en-US"/>
          </a:p>
        </p:txBody>
      </p:sp>
    </p:spTree>
    <p:extLst>
      <p:ext uri="{BB962C8B-B14F-4D97-AF65-F5344CB8AC3E}">
        <p14:creationId xmlns:p14="http://schemas.microsoft.com/office/powerpoint/2010/main" val="1724475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B9B22155-F6E3-406E-B04F-D5269B29CDF0}" type="datetimeFigureOut">
              <a:rPr lang="en-US" smtClean="0"/>
              <a:t>10/10/2018</a:t>
            </a:fld>
            <a:endParaRPr lang="en-US"/>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C9977555-22F0-4940-AEB2-481FD6E5A477}" type="slidenum">
              <a:rPr lang="en-US" smtClean="0"/>
              <a:t>‹#›</a:t>
            </a:fld>
            <a:endParaRPr lang="en-US"/>
          </a:p>
        </p:txBody>
      </p:sp>
    </p:spTree>
    <p:extLst>
      <p:ext uri="{BB962C8B-B14F-4D97-AF65-F5344CB8AC3E}">
        <p14:creationId xmlns:p14="http://schemas.microsoft.com/office/powerpoint/2010/main" val="175535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C4FDA61B-707B-4EF5-A4C9-24E8B840918D}" type="datetime1">
              <a:rPr lang="en-US" smtClean="0"/>
              <a:t>10/10/2018</a:t>
            </a:fld>
            <a:endParaRPr lang="en-US"/>
          </a:p>
        </p:txBody>
      </p:sp>
      <p:sp>
        <p:nvSpPr>
          <p:cNvPr id="19" name="Footer Placeholder 18"/>
          <p:cNvSpPr>
            <a:spLocks noGrp="1"/>
          </p:cNvSpPr>
          <p:nvPr>
            <p:ph type="ftr" sz="quarter" idx="11"/>
          </p:nvPr>
        </p:nvSpPr>
        <p:spPr/>
        <p:txBody>
          <a:bodyPr/>
          <a:lstStyle/>
          <a:p>
            <a:r>
              <a:rPr lang="en-US"/>
              <a:t>Copyright © Carl M. Burnett</a:t>
            </a:r>
          </a:p>
        </p:txBody>
      </p:sp>
      <p:sp>
        <p:nvSpPr>
          <p:cNvPr id="27" name="Slide Number Placeholder 26"/>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0247C7-36F9-4935-B987-9600FD5B61BA}" type="datetime1">
              <a:rPr lang="en-US" smtClean="0"/>
              <a:t>10/10/2018</a:t>
            </a:fld>
            <a:endParaRPr lang="en-US"/>
          </a:p>
        </p:txBody>
      </p:sp>
      <p:sp>
        <p:nvSpPr>
          <p:cNvPr id="5" name="Footer Placeholder 4"/>
          <p:cNvSpPr>
            <a:spLocks noGrp="1"/>
          </p:cNvSpPr>
          <p:nvPr>
            <p:ph type="ftr" sz="quarter" idx="11"/>
          </p:nvPr>
        </p:nvSpPr>
        <p:spPr/>
        <p:txBody>
          <a:bodyPr/>
          <a:lstStyle/>
          <a:p>
            <a:r>
              <a:rPr lang="en-US"/>
              <a:t>Copyright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235775-E0EA-4DCB-9402-FF5557D2ADCA}" type="datetime1">
              <a:rPr lang="en-US" smtClean="0"/>
              <a:t>10/10/2018</a:t>
            </a:fld>
            <a:endParaRPr lang="en-US"/>
          </a:p>
        </p:txBody>
      </p:sp>
      <p:sp>
        <p:nvSpPr>
          <p:cNvPr id="5" name="Footer Placeholder 4"/>
          <p:cNvSpPr>
            <a:spLocks noGrp="1"/>
          </p:cNvSpPr>
          <p:nvPr>
            <p:ph type="ftr" sz="quarter" idx="11"/>
          </p:nvPr>
        </p:nvSpPr>
        <p:spPr/>
        <p:txBody>
          <a:bodyPr/>
          <a:lstStyle/>
          <a:p>
            <a:r>
              <a:rPr lang="en-US"/>
              <a:t>Copyright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A69207-B379-4ABB-9AAC-9C6CF0C36CA8}" type="datetime1">
              <a:rPr lang="en-US" smtClean="0"/>
              <a:t>10/10/2018</a:t>
            </a:fld>
            <a:endParaRPr lang="en-US"/>
          </a:p>
        </p:txBody>
      </p:sp>
      <p:sp>
        <p:nvSpPr>
          <p:cNvPr id="5" name="Footer Placeholder 4"/>
          <p:cNvSpPr>
            <a:spLocks noGrp="1"/>
          </p:cNvSpPr>
          <p:nvPr>
            <p:ph type="ftr" sz="quarter" idx="11"/>
          </p:nvPr>
        </p:nvSpPr>
        <p:spPr/>
        <p:txBody>
          <a:bodyPr/>
          <a:lstStyle/>
          <a:p>
            <a:r>
              <a:rPr lang="en-US"/>
              <a:t>Copyright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ctr">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b="1">
                <a:solidFill>
                  <a:schemeClr val="tx1"/>
                </a:solidFill>
                <a:effectLst>
                  <a:outerShdw blurRad="38100" dist="38100" dir="2700000" algn="tl">
                    <a:srgbClr val="000000">
                      <a:alpha val="43137"/>
                    </a:srgbClr>
                  </a:outerShdw>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69DF676-3F9C-425B-9093-4054CF842F40}" type="datetime1">
              <a:rPr lang="en-US" smtClean="0"/>
              <a:t>10/10/2018</a:t>
            </a:fld>
            <a:endParaRPr lang="en-US"/>
          </a:p>
        </p:txBody>
      </p:sp>
      <p:sp>
        <p:nvSpPr>
          <p:cNvPr id="5" name="Footer Placeholder 4"/>
          <p:cNvSpPr>
            <a:spLocks noGrp="1"/>
          </p:cNvSpPr>
          <p:nvPr>
            <p:ph type="ftr" sz="quarter" idx="11"/>
          </p:nvPr>
        </p:nvSpPr>
        <p:spPr/>
        <p:txBody>
          <a:bodyPr/>
          <a:lstStyle/>
          <a:p>
            <a:r>
              <a:rPr lang="en-US"/>
              <a:t>Copyright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A2910F2-8F4A-4B11-A1F6-1D2286B59615}" type="datetime1">
              <a:rPr lang="en-US" smtClean="0"/>
              <a:t>10/10/2018</a:t>
            </a:fld>
            <a:endParaRPr lang="en-US"/>
          </a:p>
        </p:txBody>
      </p:sp>
      <p:sp>
        <p:nvSpPr>
          <p:cNvPr id="6" name="Footer Placeholder 5"/>
          <p:cNvSpPr>
            <a:spLocks noGrp="1"/>
          </p:cNvSpPr>
          <p:nvPr>
            <p:ph type="ftr" sz="quarter" idx="11"/>
          </p:nvPr>
        </p:nvSpPr>
        <p:spPr/>
        <p:txBody>
          <a:bodyPr/>
          <a:lstStyle/>
          <a:p>
            <a:r>
              <a:rPr lang="en-US"/>
              <a:t>Copyright ©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A13FEEE-349B-4EAB-905B-C3EDC7F73B18}" type="datetime1">
              <a:rPr lang="en-US" smtClean="0"/>
              <a:t>10/10/2018</a:t>
            </a:fld>
            <a:endParaRPr lang="en-US"/>
          </a:p>
        </p:txBody>
      </p:sp>
      <p:sp>
        <p:nvSpPr>
          <p:cNvPr id="8" name="Footer Placeholder 7"/>
          <p:cNvSpPr>
            <a:spLocks noGrp="1"/>
          </p:cNvSpPr>
          <p:nvPr>
            <p:ph type="ftr" sz="quarter" idx="11"/>
          </p:nvPr>
        </p:nvSpPr>
        <p:spPr/>
        <p:txBody>
          <a:bodyPr/>
          <a:lstStyle/>
          <a:p>
            <a:r>
              <a:rPr lang="en-US"/>
              <a:t>Copyright © Carl M. Burnett</a:t>
            </a:r>
          </a:p>
        </p:txBody>
      </p:sp>
      <p:sp>
        <p:nvSpPr>
          <p:cNvPr id="9" name="Slide Number Placeholder 8"/>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86FF0DE-D23C-47AA-B4E0-33B9F601A10F}" type="datetime1">
              <a:rPr lang="en-US" smtClean="0"/>
              <a:t>10/10/2018</a:t>
            </a:fld>
            <a:endParaRPr lang="en-US"/>
          </a:p>
        </p:txBody>
      </p:sp>
      <p:sp>
        <p:nvSpPr>
          <p:cNvPr id="4" name="Footer Placeholder 3"/>
          <p:cNvSpPr>
            <a:spLocks noGrp="1"/>
          </p:cNvSpPr>
          <p:nvPr>
            <p:ph type="ftr" sz="quarter" idx="11"/>
          </p:nvPr>
        </p:nvSpPr>
        <p:spPr/>
        <p:txBody>
          <a:bodyPr/>
          <a:lstStyle/>
          <a:p>
            <a:r>
              <a:rPr lang="en-US"/>
              <a:t>Copyright ©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0A4F2-99AB-4F43-8DE1-D39CFB959313}" type="datetime1">
              <a:rPr lang="en-US" smtClean="0"/>
              <a:t>10/10/2018</a:t>
            </a:fld>
            <a:endParaRPr lang="en-US"/>
          </a:p>
        </p:txBody>
      </p:sp>
      <p:sp>
        <p:nvSpPr>
          <p:cNvPr id="3" name="Footer Placeholder 2"/>
          <p:cNvSpPr>
            <a:spLocks noGrp="1"/>
          </p:cNvSpPr>
          <p:nvPr>
            <p:ph type="ftr" sz="quarter" idx="11"/>
          </p:nvPr>
        </p:nvSpPr>
        <p:spPr/>
        <p:txBody>
          <a:bodyPr/>
          <a:lstStyle/>
          <a:p>
            <a:r>
              <a:rPr lang="en-US"/>
              <a:t>Copyright © Carl M. Burnett</a:t>
            </a:r>
          </a:p>
        </p:txBody>
      </p:sp>
      <p:sp>
        <p:nvSpPr>
          <p:cNvPr id="4" name="Slide Number Placeholder 3"/>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7A09BAE-AFFB-4A84-BEFB-00606283DD36}" type="datetime1">
              <a:rPr lang="en-US" smtClean="0"/>
              <a:t>10/10/2018</a:t>
            </a:fld>
            <a:endParaRPr lang="en-US"/>
          </a:p>
        </p:txBody>
      </p:sp>
      <p:sp>
        <p:nvSpPr>
          <p:cNvPr id="6" name="Footer Placeholder 5"/>
          <p:cNvSpPr>
            <a:spLocks noGrp="1"/>
          </p:cNvSpPr>
          <p:nvPr>
            <p:ph type="ftr" sz="quarter" idx="11"/>
          </p:nvPr>
        </p:nvSpPr>
        <p:spPr/>
        <p:txBody>
          <a:bodyPr/>
          <a:lstStyle/>
          <a:p>
            <a:r>
              <a:rPr lang="en-US"/>
              <a:t>Copyright ©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FE851C5-9AA0-4405-B93C-13B562819393}" type="datetime1">
              <a:rPr lang="en-US" smtClean="0"/>
              <a:t>10/10/2018</a:t>
            </a:fld>
            <a:endParaRPr lang="en-US"/>
          </a:p>
        </p:txBody>
      </p:sp>
      <p:sp>
        <p:nvSpPr>
          <p:cNvPr id="6" name="Footer Placeholder 5"/>
          <p:cNvSpPr>
            <a:spLocks noGrp="1"/>
          </p:cNvSpPr>
          <p:nvPr>
            <p:ph type="ftr" sz="quarter" idx="11"/>
          </p:nvPr>
        </p:nvSpPr>
        <p:spPr/>
        <p:txBody>
          <a:bodyPr/>
          <a:lstStyle/>
          <a:p>
            <a:r>
              <a:rPr lang="en-US"/>
              <a:t>Copyright © Carl M. Burnett</a:t>
            </a:r>
          </a:p>
        </p:txBody>
      </p:sp>
      <p:sp>
        <p:nvSpPr>
          <p:cNvPr id="7" name="Slide Number Placeholder 6"/>
          <p:cNvSpPr>
            <a:spLocks noGrp="1"/>
          </p:cNvSpPr>
          <p:nvPr>
            <p:ph type="sldNum" sz="quarter" idx="12"/>
          </p:nvPr>
        </p:nvSpPr>
        <p:spPr>
          <a:xfrm>
            <a:off x="8077200" y="4767263"/>
            <a:ext cx="609600" cy="273844"/>
          </a:xfrm>
        </p:spPr>
        <p:txBody>
          <a:bodyPr/>
          <a:lstStyle/>
          <a:p>
            <a:fld id="{3D46CBA2-ECE5-4BE9-B546-6761E0E67089}" type="slidenum">
              <a:rPr lang="en-US" smtClean="0"/>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59752F4-780B-4A3D-981C-CEA79B4EE90B}" type="datetime1">
              <a:rPr lang="en-US" smtClean="0"/>
              <a:t>10/10/2018</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Copyright © Carl M. Burnett</a:t>
            </a: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46CBA2-ECE5-4BE9-B546-6761E0E67089}" type="slidenum">
              <a:rPr lang="en-US" smtClean="0"/>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1" kern="1200">
          <a:ln>
            <a:noFill/>
          </a:ln>
          <a:solidFill>
            <a:schemeClr val="tx2"/>
          </a:solidFill>
          <a:effectLst>
            <a:outerShdw blurRad="38100" dist="38100" dir="2700000" algn="tl">
              <a:srgbClr val="000000">
                <a:alpha val="43137"/>
              </a:srgb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microsoft.com/office/2007/relationships/hdphoto" Target="../media/hdphoto2.wdp"/><Relationship Id="rId2" Type="http://schemas.openxmlformats.org/officeDocument/2006/relationships/image" Target="../media/image45.jp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JP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g"/><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Windows_Phone_7" TargetMode="External"/><Relationship Id="rId13" Type="http://schemas.openxmlformats.org/officeDocument/2006/relationships/hyperlink" Target="https://en.wikipedia.org/wiki/Windows_XP" TargetMode="External"/><Relationship Id="rId18" Type="http://schemas.openxmlformats.org/officeDocument/2006/relationships/hyperlink" Target="https://en.wikipedia.org/wiki/Pocket_PC_2002" TargetMode="External"/><Relationship Id="rId26" Type="http://schemas.openxmlformats.org/officeDocument/2006/relationships/hyperlink" Target="https://en.wikipedia.org/wiki/Windows_1.01" TargetMode="External"/><Relationship Id="rId3" Type="http://schemas.openxmlformats.org/officeDocument/2006/relationships/hyperlink" Target="https://en.wikipedia.org/wiki/Windows_10_Mobile" TargetMode="External"/><Relationship Id="rId21" Type="http://schemas.openxmlformats.org/officeDocument/2006/relationships/hyperlink" Target="https://en.wikipedia.org/wiki/Pocket_PC_2000" TargetMode="External"/><Relationship Id="rId7" Type="http://schemas.openxmlformats.org/officeDocument/2006/relationships/hyperlink" Target="https://en.wikipedia.org/wiki/Windows_7_Starter" TargetMode="External"/><Relationship Id="rId12" Type="http://schemas.openxmlformats.org/officeDocument/2006/relationships/hyperlink" Target="https://en.wikipedia.org/wiki/Windows_XP_Professional_x64" TargetMode="External"/><Relationship Id="rId17" Type="http://schemas.openxmlformats.org/officeDocument/2006/relationships/hyperlink" Target="https://en.wikipedia.org/wiki/Windows_98" TargetMode="External"/><Relationship Id="rId25" Type="http://schemas.openxmlformats.org/officeDocument/2006/relationships/hyperlink" Target="https://en.wikipedia.org/wiki/Windows_2.03" TargetMode="External"/><Relationship Id="rId2" Type="http://schemas.openxmlformats.org/officeDocument/2006/relationships/hyperlink" Target="https://en.wikipedia.org/wiki/Windows_10" TargetMode="External"/><Relationship Id="rId16" Type="http://schemas.openxmlformats.org/officeDocument/2006/relationships/hyperlink" Target="https://en.wikipedia.org/wiki/Windows_Mobile_2003" TargetMode="External"/><Relationship Id="rId20" Type="http://schemas.openxmlformats.org/officeDocument/2006/relationships/hyperlink" Target="https://en.wikipedia.org/wiki/Windows_95" TargetMode="External"/><Relationship Id="rId1" Type="http://schemas.openxmlformats.org/officeDocument/2006/relationships/slideLayout" Target="../slideLayouts/slideLayout6.xml"/><Relationship Id="rId6" Type="http://schemas.openxmlformats.org/officeDocument/2006/relationships/hyperlink" Target="https://en.wikipedia.org/wiki/Windows_7" TargetMode="External"/><Relationship Id="rId11" Type="http://schemas.openxmlformats.org/officeDocument/2006/relationships/hyperlink" Target="https://en.wikipedia.org/wiki/Windows_Mobile_6.5" TargetMode="External"/><Relationship Id="rId24" Type="http://schemas.openxmlformats.org/officeDocument/2006/relationships/hyperlink" Target="https://en.wikipedia.org/wiki/Windows_3.0" TargetMode="External"/><Relationship Id="rId5" Type="http://schemas.openxmlformats.org/officeDocument/2006/relationships/hyperlink" Target="https://en.wikipedia.org/wiki/Windows_Phone_8" TargetMode="External"/><Relationship Id="rId15" Type="http://schemas.openxmlformats.org/officeDocument/2006/relationships/hyperlink" Target="https://en.wikipedia.org/wiki/Windows_2000" TargetMode="External"/><Relationship Id="rId23" Type="http://schemas.openxmlformats.org/officeDocument/2006/relationships/hyperlink" Target="https://en.wikipedia.org/wiki/Windows_3.1" TargetMode="External"/><Relationship Id="rId10" Type="http://schemas.openxmlformats.org/officeDocument/2006/relationships/hyperlink" Target="https://en.wikipedia.org/wiki/Windows_Vista_Starter" TargetMode="External"/><Relationship Id="rId19" Type="http://schemas.openxmlformats.org/officeDocument/2006/relationships/hyperlink" Target="https://en.wikipedia.org/wiki/Windows_NT_4.0" TargetMode="External"/><Relationship Id="rId4" Type="http://schemas.openxmlformats.org/officeDocument/2006/relationships/hyperlink" Target="https://en.wikipedia.org/wiki/Windows_8" TargetMode="External"/><Relationship Id="rId9" Type="http://schemas.openxmlformats.org/officeDocument/2006/relationships/hyperlink" Target="https://en.wikipedia.org/wiki/Windows_Vista" TargetMode="External"/><Relationship Id="rId14" Type="http://schemas.openxmlformats.org/officeDocument/2006/relationships/hyperlink" Target="https://en.wikipedia.org/wiki/Windows_XP_editions#Tablet_PC_Edition" TargetMode="External"/><Relationship Id="rId22" Type="http://schemas.openxmlformats.org/officeDocument/2006/relationships/hyperlink" Target="https://en.wikipedia.org/wiki/Windows_for_Workgroup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Mac_OS_X_Snow_Leopard" TargetMode="External"/><Relationship Id="rId13" Type="http://schemas.openxmlformats.org/officeDocument/2006/relationships/hyperlink" Target="https://en.wikipedia.org/wiki/Mac_OS_X_v10.1" TargetMode="External"/><Relationship Id="rId3" Type="http://schemas.openxmlformats.org/officeDocument/2006/relationships/hyperlink" Target="https://en.wikipedia.org/wiki/OS_X_El_Capitan" TargetMode="External"/><Relationship Id="rId7" Type="http://schemas.openxmlformats.org/officeDocument/2006/relationships/hyperlink" Target="https://en.wikipedia.org/wiki/Mac_OS_X_Lion" TargetMode="External"/><Relationship Id="rId12" Type="http://schemas.openxmlformats.org/officeDocument/2006/relationships/hyperlink" Target="https://en.wikipedia.org/wiki/Mac_OS_X_v10.2" TargetMode="External"/><Relationship Id="rId2" Type="http://schemas.openxmlformats.org/officeDocument/2006/relationships/hyperlink" Target="https://en.wikipedia.org/wiki/MacOS_Sierra" TargetMode="External"/><Relationship Id="rId1" Type="http://schemas.openxmlformats.org/officeDocument/2006/relationships/slideLayout" Target="../slideLayouts/slideLayout6.xml"/><Relationship Id="rId6" Type="http://schemas.openxmlformats.org/officeDocument/2006/relationships/hyperlink" Target="https://en.wikipedia.org/wiki/OS_X_Mountain_Lion" TargetMode="External"/><Relationship Id="rId11" Type="http://schemas.openxmlformats.org/officeDocument/2006/relationships/hyperlink" Target="https://en.wikipedia.org/wiki/Mac_OS_X_Panther" TargetMode="External"/><Relationship Id="rId5" Type="http://schemas.openxmlformats.org/officeDocument/2006/relationships/hyperlink" Target="https://en.wikipedia.org/wiki/OS_X_Mavericks" TargetMode="External"/><Relationship Id="rId10" Type="http://schemas.openxmlformats.org/officeDocument/2006/relationships/hyperlink" Target="https://en.wikipedia.org/wiki/Mac_OS_X_Tiger" TargetMode="External"/><Relationship Id="rId4" Type="http://schemas.openxmlformats.org/officeDocument/2006/relationships/hyperlink" Target="https://en.wikipedia.org/wiki/OS_X_Yosemite" TargetMode="External"/><Relationship Id="rId9" Type="http://schemas.openxmlformats.org/officeDocument/2006/relationships/hyperlink" Target="https://en.wikipedia.org/wiki/Mac_OS_X_Leopard" TargetMode="External"/><Relationship Id="rId14" Type="http://schemas.openxmlformats.org/officeDocument/2006/relationships/hyperlink" Target="https://en.wikipedia.org/wiki/Mac_OS_X_v10.0"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Android_Honeycomb" TargetMode="External"/><Relationship Id="rId13" Type="http://schemas.openxmlformats.org/officeDocument/2006/relationships/hyperlink" Target="https://en.wikipedia.org/wiki/Android_Cupcake" TargetMode="External"/><Relationship Id="rId3" Type="http://schemas.openxmlformats.org/officeDocument/2006/relationships/hyperlink" Target="https://en.wikipedia.org/wiki/Android_Marshmallow" TargetMode="External"/><Relationship Id="rId7" Type="http://schemas.openxmlformats.org/officeDocument/2006/relationships/hyperlink" Target="https://en.wikipedia.org/wiki/Android_Ice_Cream_Sandwich" TargetMode="External"/><Relationship Id="rId12" Type="http://schemas.openxmlformats.org/officeDocument/2006/relationships/hyperlink" Target="https://en.wikipedia.org/wiki/Android_Donut" TargetMode="External"/><Relationship Id="rId2" Type="http://schemas.openxmlformats.org/officeDocument/2006/relationships/hyperlink" Target="https://en.wikipedia.org/wiki/Android_Nougat" TargetMode="External"/><Relationship Id="rId1" Type="http://schemas.openxmlformats.org/officeDocument/2006/relationships/slideLayout" Target="../slideLayouts/slideLayout6.xml"/><Relationship Id="rId6" Type="http://schemas.openxmlformats.org/officeDocument/2006/relationships/hyperlink" Target="https://en.wikipedia.org/wiki/Android_Jelly_Bean" TargetMode="External"/><Relationship Id="rId11" Type="http://schemas.openxmlformats.org/officeDocument/2006/relationships/hyperlink" Target="https://en.wikipedia.org/wiki/Android_Eclair" TargetMode="External"/><Relationship Id="rId5" Type="http://schemas.openxmlformats.org/officeDocument/2006/relationships/hyperlink" Target="https://en.wikipedia.org/wiki/Android_KitKat" TargetMode="External"/><Relationship Id="rId10" Type="http://schemas.openxmlformats.org/officeDocument/2006/relationships/hyperlink" Target="https://en.wikipedia.org/wiki/Android_Froyo" TargetMode="External"/><Relationship Id="rId4" Type="http://schemas.openxmlformats.org/officeDocument/2006/relationships/hyperlink" Target="https://en.wikipedia.org/wiki/Android_Lollipop" TargetMode="External"/><Relationship Id="rId9" Type="http://schemas.openxmlformats.org/officeDocument/2006/relationships/hyperlink" Target="https://en.wikipedia.org/wiki/Android_Gingerbrea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s://accounts.google.com/ServiceLogin?passive=1209600&amp;continue=https://play.google.com/apps/testing/com.google.android.apps.accessibility.voiceaccess&amp;followup=https://play.google.com/apps/testing/com.google.android.apps.accessibility.voiceaccess&amp;authuser=0" TargetMode="External"/><Relationship Id="rId3" Type="http://schemas.openxmlformats.org/officeDocument/2006/relationships/hyperlink" Target="http://www.tomsguide.com/us/download/Astro-File-Manager,0301-25838.html" TargetMode="External"/><Relationship Id="rId7" Type="http://schemas.openxmlformats.org/officeDocument/2006/relationships/hyperlink" Target="https://www.tomsguide.com/us/pictures-story/518-best-android-file-managers.html#s21" TargetMode="External"/><Relationship Id="rId2" Type="http://schemas.openxmlformats.org/officeDocument/2006/relationships/hyperlink" Target="http://www.tomsguide.com/us/download/ES-File-Explorer,0301-33292.html" TargetMode="External"/><Relationship Id="rId1" Type="http://schemas.openxmlformats.org/officeDocument/2006/relationships/slideLayout" Target="../slideLayouts/slideLayout6.xml"/><Relationship Id="rId6" Type="http://schemas.openxmlformats.org/officeDocument/2006/relationships/hyperlink" Target="https://downloads.tomsguide.com/Cheetah-Mobile-File-Manager,0301-60660.html" TargetMode="External"/><Relationship Id="rId5" Type="http://schemas.openxmlformats.org/officeDocument/2006/relationships/hyperlink" Target="http://downloads.tomsguide.com/File-Commander,0301-60664.html" TargetMode="External"/><Relationship Id="rId4" Type="http://schemas.openxmlformats.org/officeDocument/2006/relationships/hyperlink" Target="http://www.tomsguide.com/us/download/Solid-Explorer,0301-54092.html" TargetMode="External"/><Relationship Id="rId9" Type="http://schemas.openxmlformats.org/officeDocument/2006/relationships/hyperlink" Target="https://play.google.com/store/apps/details?id=com.joaomgcd.autovoice&amp;hl=e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gif"/></Relationships>
</file>

<file path=ppt/slides/_rels/slide2.xml.rels><?xml version="1.0" encoding="UTF-8" standalone="yes"?>
<Relationships xmlns="http://schemas.openxmlformats.org/package/2006/relationships"><Relationship Id="rId2" Type="http://schemas.openxmlformats.org/officeDocument/2006/relationships/hyperlink" Target="http://localhost:8091/years/2018/Spring/Digital_Literacy/2018_Spring_Digital_Literacy_Overview.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6.xml"/><Relationship Id="rId6" Type="http://schemas.openxmlformats.org/officeDocument/2006/relationships/image" Target="../media/image65.jpg"/><Relationship Id="rId5" Type="http://schemas.openxmlformats.org/officeDocument/2006/relationships/image" Target="../media/image64.png"/><Relationship Id="rId10" Type="http://schemas.openxmlformats.org/officeDocument/2006/relationships/image" Target="../media/image69.jpg"/><Relationship Id="rId4" Type="http://schemas.openxmlformats.org/officeDocument/2006/relationships/image" Target="../media/image63.jpeg"/><Relationship Id="rId9" Type="http://schemas.openxmlformats.org/officeDocument/2006/relationships/image" Target="../media/image68.jpeg"/></Relationships>
</file>

<file path=ppt/slides/_rels/slide2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5.jpg"/><Relationship Id="rId7" Type="http://schemas.openxmlformats.org/officeDocument/2006/relationships/image" Target="../media/image71.jpeg"/><Relationship Id="rId2" Type="http://schemas.openxmlformats.org/officeDocument/2006/relationships/image" Target="../media/image62.jpeg"/><Relationship Id="rId1" Type="http://schemas.openxmlformats.org/officeDocument/2006/relationships/slideLayout" Target="../slideLayouts/slideLayout6.xml"/><Relationship Id="rId6" Type="http://schemas.openxmlformats.org/officeDocument/2006/relationships/image" Target="../media/image70.gif"/><Relationship Id="rId5" Type="http://schemas.openxmlformats.org/officeDocument/2006/relationships/image" Target="../media/image67.jpg"/><Relationship Id="rId4" Type="http://schemas.openxmlformats.org/officeDocument/2006/relationships/image" Target="../media/image66.jpeg"/></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72.jpeg"/><Relationship Id="rId1" Type="http://schemas.openxmlformats.org/officeDocument/2006/relationships/slideLayout" Target="../slideLayouts/slideLayout6.xml"/><Relationship Id="rId5" Type="http://schemas.openxmlformats.org/officeDocument/2006/relationships/image" Target="../media/image73.jpeg"/><Relationship Id="rId4" Type="http://schemas.openxmlformats.org/officeDocument/2006/relationships/image" Target="../media/image69.jpg"/></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Computer_keyboard" TargetMode="External"/><Relationship Id="rId13" Type="http://schemas.openxmlformats.org/officeDocument/2006/relationships/hyperlink" Target="https://en.wikipedia.org/wiki/History_of_video_game_consoles_(seventh_generation)" TargetMode="External"/><Relationship Id="rId18" Type="http://schemas.openxmlformats.org/officeDocument/2006/relationships/hyperlink" Target="https://en.wikipedia.org/wiki/Bluetooth#cite_note-31" TargetMode="External"/><Relationship Id="rId3" Type="http://schemas.openxmlformats.org/officeDocument/2006/relationships/hyperlink" Target="https://en.wikipedia.org/wiki/Headset_(audio)" TargetMode="External"/><Relationship Id="rId21" Type="http://schemas.openxmlformats.org/officeDocument/2006/relationships/hyperlink" Target="https://en.wikipedia.org/wiki/Bluetooth#cite_note-33" TargetMode="External"/><Relationship Id="rId7" Type="http://schemas.openxmlformats.org/officeDocument/2006/relationships/hyperlink" Target="https://en.wikipedia.org/wiki/Computer_mouse" TargetMode="External"/><Relationship Id="rId12" Type="http://schemas.openxmlformats.org/officeDocument/2006/relationships/hyperlink" Target="https://en.wikipedia.org/wiki/PROFINET" TargetMode="External"/><Relationship Id="rId17" Type="http://schemas.openxmlformats.org/officeDocument/2006/relationships/hyperlink" Target="https://en.wikipedia.org/wiki/Telehealth" TargetMode="External"/><Relationship Id="rId2" Type="http://schemas.openxmlformats.org/officeDocument/2006/relationships/hyperlink" Target="https://en.wikipedia.org/wiki/Handsfree" TargetMode="External"/><Relationship Id="rId16" Type="http://schemas.openxmlformats.org/officeDocument/2006/relationships/hyperlink" Target="https://en.wikipedia.org/wiki/Set-top_box" TargetMode="External"/><Relationship Id="rId20" Type="http://schemas.openxmlformats.org/officeDocument/2006/relationships/hyperlink" Target="https://en.wikipedia.org/wiki/Real-time_locating_system" TargetMode="External"/><Relationship Id="rId1" Type="http://schemas.openxmlformats.org/officeDocument/2006/relationships/slideLayout" Target="../slideLayouts/slideLayout4.xml"/><Relationship Id="rId6" Type="http://schemas.openxmlformats.org/officeDocument/2006/relationships/hyperlink" Target="https://en.wikipedia.org/wiki/Bluetooth#cite_note-27" TargetMode="External"/><Relationship Id="rId11" Type="http://schemas.openxmlformats.org/officeDocument/2006/relationships/hyperlink" Target="https://en.wikipedia.org/wiki/Global_Positioning_System" TargetMode="External"/><Relationship Id="rId5" Type="http://schemas.openxmlformats.org/officeDocument/2006/relationships/hyperlink" Target="https://en.wikipedia.org/wiki/Headphones" TargetMode="External"/><Relationship Id="rId15" Type="http://schemas.openxmlformats.org/officeDocument/2006/relationships/hyperlink" Target="https://en.wikipedia.org/wiki/Game_consoles" TargetMode="External"/><Relationship Id="rId23" Type="http://schemas.openxmlformats.org/officeDocument/2006/relationships/hyperlink" Target="https://en.wikipedia.org/wiki/Bluetooth#cite_note-35" TargetMode="External"/><Relationship Id="rId10" Type="http://schemas.openxmlformats.org/officeDocument/2006/relationships/hyperlink" Target="https://en.wikipedia.org/wiki/OBEX" TargetMode="External"/><Relationship Id="rId19" Type="http://schemas.openxmlformats.org/officeDocument/2006/relationships/hyperlink" Target="https://en.wikipedia.org/wiki/Bluetooth#cite_note-32" TargetMode="External"/><Relationship Id="rId4" Type="http://schemas.openxmlformats.org/officeDocument/2006/relationships/hyperlink" Target="https://en.wikipedia.org/wiki/Wireless_speakers" TargetMode="External"/><Relationship Id="rId9" Type="http://schemas.openxmlformats.org/officeDocument/2006/relationships/hyperlink" Target="https://en.wikipedia.org/wiki/Computer_printer" TargetMode="External"/><Relationship Id="rId14" Type="http://schemas.openxmlformats.org/officeDocument/2006/relationships/hyperlink" Target="https://en.wikipedia.org/wiki/History_of_video_game_consoles_(eighth_generation)" TargetMode="External"/><Relationship Id="rId22" Type="http://schemas.openxmlformats.org/officeDocument/2006/relationships/hyperlink" Target="https://en.wikipedia.org/wiki/Calgary,_Alberta,_Canad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localhost:8091/years/2018/Spring/Digital_Literacy/2018_Spring_Digital_Literacy_Overview.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jp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PNG"/><Relationship Id="rId7" Type="http://schemas.openxmlformats.org/officeDocument/2006/relationships/image" Target="../media/image21.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33.png"/><Relationship Id="rId5" Type="http://schemas.openxmlformats.org/officeDocument/2006/relationships/image" Target="../media/image29.jpeg"/><Relationship Id="rId10" Type="http://schemas.openxmlformats.org/officeDocument/2006/relationships/image" Target="../media/image32.jpeg"/><Relationship Id="rId4" Type="http://schemas.openxmlformats.org/officeDocument/2006/relationships/image" Target="../media/image28.jpe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eg"/><Relationship Id="rId7" Type="http://schemas.openxmlformats.org/officeDocument/2006/relationships/image" Target="../media/image39.jpg"/><Relationship Id="rId12" Type="http://schemas.openxmlformats.org/officeDocument/2006/relationships/image" Target="../media/image44.jp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g"/><Relationship Id="rId4" Type="http://schemas.openxmlformats.org/officeDocument/2006/relationships/image" Target="../media/image36.jpeg"/><Relationship Id="rId9"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6894" y="438150"/>
            <a:ext cx="7848153" cy="3429000"/>
          </a:xfrm>
        </p:spPr>
        <p:txBody>
          <a:bodyPr anchor="ctr"/>
          <a:lstStyle/>
          <a:p>
            <a:r>
              <a:rPr lang="en-US" dirty="0"/>
              <a:t>Digital Literacy for the 21</a:t>
            </a:r>
            <a:r>
              <a:rPr lang="en-US" baseline="30000" dirty="0"/>
              <a:t>st</a:t>
            </a:r>
            <a:r>
              <a:rPr lang="en-US" dirty="0"/>
              <a:t> Century</a:t>
            </a:r>
          </a:p>
        </p:txBody>
      </p:sp>
      <p:sp>
        <p:nvSpPr>
          <p:cNvPr id="3" name="Subtitle 2"/>
          <p:cNvSpPr>
            <a:spLocks noGrp="1"/>
          </p:cNvSpPr>
          <p:nvPr>
            <p:ph type="subTitle" idx="1"/>
          </p:nvPr>
        </p:nvSpPr>
        <p:spPr>
          <a:xfrm>
            <a:off x="533400" y="3638550"/>
            <a:ext cx="7854696" cy="706902"/>
          </a:xfrm>
        </p:spPr>
        <p:txBody>
          <a:bodyPr>
            <a:noAutofit/>
          </a:bodyPr>
          <a:lstStyle/>
          <a:p>
            <a:r>
              <a:rPr lang="en-US" sz="1800" dirty="0"/>
              <a:t>Session II – Digital Computing Devices</a:t>
            </a:r>
            <a:br>
              <a:rPr lang="en-US" sz="1800" dirty="0"/>
            </a:br>
            <a:r>
              <a:rPr lang="en-US" sz="1800" dirty="0"/>
              <a:t>http://www.profburnett.com</a:t>
            </a:r>
          </a:p>
        </p:txBody>
      </p:sp>
    </p:spTree>
    <p:extLst>
      <p:ext uri="{BB962C8B-B14F-4D97-AF65-F5344CB8AC3E}">
        <p14:creationId xmlns:p14="http://schemas.microsoft.com/office/powerpoint/2010/main" val="705180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788062"/>
          </a:xfrm>
        </p:spPr>
        <p:txBody>
          <a:bodyPr>
            <a:normAutofit/>
          </a:bodyPr>
          <a:lstStyle/>
          <a:p>
            <a:r>
              <a:rPr lang="en-US" sz="4800" b="1" dirty="0">
                <a:effectLst>
                  <a:outerShdw blurRad="38100" dist="38100" dir="2700000" algn="tl">
                    <a:srgbClr val="000000">
                      <a:alpha val="43137"/>
                    </a:srgbClr>
                  </a:outerShdw>
                </a:effectLst>
              </a:rPr>
              <a:t>Hearing Instruments</a:t>
            </a:r>
          </a:p>
        </p:txBody>
      </p:sp>
      <p:sp>
        <p:nvSpPr>
          <p:cNvPr id="3" name="Date Placeholder 2"/>
          <p:cNvSpPr>
            <a:spLocks noGrp="1"/>
          </p:cNvSpPr>
          <p:nvPr>
            <p:ph type="dt" sz="half" idx="10"/>
          </p:nvPr>
        </p:nvSpPr>
        <p:spPr/>
        <p:txBody>
          <a:bodyPr/>
          <a:lstStyle/>
          <a:p>
            <a:fld id="{086FF0DE-D23C-47AA-B4E0-33B9F601A10F}" type="datetime1">
              <a:rPr lang="en-US" smtClean="0"/>
              <a:t>10/10/2018</a:t>
            </a:fld>
            <a:endParaRPr lang="en-US"/>
          </a:p>
        </p:txBody>
      </p:sp>
      <p:sp>
        <p:nvSpPr>
          <p:cNvPr id="4" name="Footer Placeholder 3"/>
          <p:cNvSpPr>
            <a:spLocks noGrp="1"/>
          </p:cNvSpPr>
          <p:nvPr>
            <p:ph type="ftr" sz="quarter" idx="11"/>
          </p:nvPr>
        </p:nvSpPr>
        <p:spPr/>
        <p:txBody>
          <a:bodyPr/>
          <a:lstStyle/>
          <a:p>
            <a:r>
              <a:rPr lang="en-US"/>
              <a:t>Copyright ©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10</a:t>
            </a:fld>
            <a:endParaRPr lang="en-US"/>
          </a:p>
        </p:txBody>
      </p:sp>
      <p:grpSp>
        <p:nvGrpSpPr>
          <p:cNvPr id="33" name="Group 32"/>
          <p:cNvGrpSpPr/>
          <p:nvPr/>
        </p:nvGrpSpPr>
        <p:grpSpPr>
          <a:xfrm>
            <a:off x="422512" y="1346497"/>
            <a:ext cx="1071379" cy="1477666"/>
            <a:chOff x="422512" y="1346497"/>
            <a:chExt cx="1071379" cy="1477666"/>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12" y="1346497"/>
              <a:ext cx="1071379" cy="1083417"/>
            </a:xfrm>
            <a:prstGeom prst="rect">
              <a:avLst/>
            </a:prstGeom>
          </p:spPr>
        </p:pic>
        <p:sp>
          <p:nvSpPr>
            <p:cNvPr id="22" name="TextBox 21"/>
            <p:cNvSpPr txBox="1"/>
            <p:nvPr/>
          </p:nvSpPr>
          <p:spPr>
            <a:xfrm>
              <a:off x="434822" y="2362498"/>
              <a:ext cx="1046761" cy="461665"/>
            </a:xfrm>
            <a:prstGeom prst="rect">
              <a:avLst/>
            </a:prstGeom>
            <a:noFill/>
          </p:spPr>
          <p:txBody>
            <a:bodyPr wrap="none" rtlCol="0">
              <a:spAutoFit/>
            </a:bodyPr>
            <a:lstStyle/>
            <a:p>
              <a:pPr algn="ctr"/>
              <a:r>
                <a:rPr lang="en-US" sz="1200" b="1" dirty="0">
                  <a:latin typeface="+mj-lt"/>
                </a:rPr>
                <a:t>Vacuum Tube</a:t>
              </a:r>
              <a:br>
                <a:rPr lang="en-US" sz="1200" b="1" dirty="0">
                  <a:latin typeface="+mj-lt"/>
                </a:rPr>
              </a:br>
              <a:r>
                <a:rPr lang="en-US" sz="1200" b="1" dirty="0">
                  <a:latin typeface="+mj-lt"/>
                </a:rPr>
                <a:t>(1944)</a:t>
              </a:r>
            </a:p>
          </p:txBody>
        </p:sp>
      </p:grpSp>
      <p:grpSp>
        <p:nvGrpSpPr>
          <p:cNvPr id="34" name="Group 33"/>
          <p:cNvGrpSpPr/>
          <p:nvPr/>
        </p:nvGrpSpPr>
        <p:grpSpPr>
          <a:xfrm>
            <a:off x="58401" y="2991395"/>
            <a:ext cx="1561966" cy="1643986"/>
            <a:chOff x="58401" y="2991395"/>
            <a:chExt cx="1561966" cy="1643986"/>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9" y="2991395"/>
              <a:ext cx="1369231" cy="1146333"/>
            </a:xfrm>
            <a:prstGeom prst="rect">
              <a:avLst/>
            </a:prstGeom>
          </p:spPr>
        </p:pic>
        <p:sp>
          <p:nvSpPr>
            <p:cNvPr id="23" name="TextBox 22"/>
            <p:cNvSpPr txBox="1"/>
            <p:nvPr/>
          </p:nvSpPr>
          <p:spPr>
            <a:xfrm>
              <a:off x="58401" y="4173716"/>
              <a:ext cx="1561966" cy="461665"/>
            </a:xfrm>
            <a:prstGeom prst="rect">
              <a:avLst/>
            </a:prstGeom>
            <a:noFill/>
          </p:spPr>
          <p:txBody>
            <a:bodyPr wrap="none" rtlCol="0">
              <a:spAutoFit/>
            </a:bodyPr>
            <a:lstStyle/>
            <a:p>
              <a:pPr algn="ctr"/>
              <a:r>
                <a:rPr lang="en-US" sz="1200" b="1" dirty="0">
                  <a:latin typeface="+mj-lt"/>
                </a:rPr>
                <a:t>Transistor Body Worn</a:t>
              </a:r>
            </a:p>
            <a:p>
              <a:pPr algn="ctr"/>
              <a:r>
                <a:rPr lang="en-US" sz="1200" b="1" dirty="0">
                  <a:latin typeface="+mj-lt"/>
                </a:rPr>
                <a:t>(1948)</a:t>
              </a:r>
            </a:p>
          </p:txBody>
        </p:sp>
      </p:grpSp>
      <p:grpSp>
        <p:nvGrpSpPr>
          <p:cNvPr id="36" name="Group 35"/>
          <p:cNvGrpSpPr/>
          <p:nvPr/>
        </p:nvGrpSpPr>
        <p:grpSpPr>
          <a:xfrm>
            <a:off x="2003783" y="2793922"/>
            <a:ext cx="1674819" cy="1407224"/>
            <a:chOff x="2003783" y="2793922"/>
            <a:chExt cx="1674819" cy="1407224"/>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3783" y="2793922"/>
              <a:ext cx="1674819" cy="1057780"/>
            </a:xfrm>
            <a:prstGeom prst="rect">
              <a:avLst/>
            </a:prstGeom>
          </p:spPr>
        </p:pic>
        <p:sp>
          <p:nvSpPr>
            <p:cNvPr id="24" name="Rectangle 23"/>
            <p:cNvSpPr/>
            <p:nvPr/>
          </p:nvSpPr>
          <p:spPr>
            <a:xfrm>
              <a:off x="2223838" y="3924147"/>
              <a:ext cx="1234440" cy="276999"/>
            </a:xfrm>
            <a:prstGeom prst="rect">
              <a:avLst/>
            </a:prstGeom>
          </p:spPr>
          <p:txBody>
            <a:bodyPr wrap="none">
              <a:spAutoFit/>
            </a:bodyPr>
            <a:lstStyle/>
            <a:p>
              <a:r>
                <a:rPr lang="en-US" sz="1200" b="1" dirty="0">
                  <a:latin typeface="+mj-lt"/>
                </a:rPr>
                <a:t>BTE hearing aids</a:t>
              </a:r>
            </a:p>
          </p:txBody>
        </p:sp>
      </p:grpSp>
      <p:grpSp>
        <p:nvGrpSpPr>
          <p:cNvPr id="35" name="Group 34"/>
          <p:cNvGrpSpPr/>
          <p:nvPr/>
        </p:nvGrpSpPr>
        <p:grpSpPr>
          <a:xfrm>
            <a:off x="2255126" y="1334890"/>
            <a:ext cx="1666097" cy="1368994"/>
            <a:chOff x="2255126" y="1334890"/>
            <a:chExt cx="1666097" cy="1368994"/>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5126" y="1334890"/>
              <a:ext cx="1666097" cy="1106633"/>
            </a:xfrm>
            <a:prstGeom prst="rect">
              <a:avLst/>
            </a:prstGeom>
          </p:spPr>
        </p:pic>
        <p:sp>
          <p:nvSpPr>
            <p:cNvPr id="26" name="Rectangle 25"/>
            <p:cNvSpPr/>
            <p:nvPr/>
          </p:nvSpPr>
          <p:spPr>
            <a:xfrm>
              <a:off x="2309676" y="2426885"/>
              <a:ext cx="1556388" cy="276999"/>
            </a:xfrm>
            <a:prstGeom prst="rect">
              <a:avLst/>
            </a:prstGeom>
          </p:spPr>
          <p:txBody>
            <a:bodyPr wrap="none">
              <a:spAutoFit/>
            </a:bodyPr>
            <a:lstStyle/>
            <a:p>
              <a:r>
                <a:rPr lang="en-US" sz="1200" b="1" dirty="0">
                  <a:latin typeface="+mj-lt"/>
                </a:rPr>
                <a:t>Receiver-in-the-Canal</a:t>
              </a:r>
            </a:p>
          </p:txBody>
        </p:sp>
      </p:grpSp>
      <p:grpSp>
        <p:nvGrpSpPr>
          <p:cNvPr id="38" name="Group 37"/>
          <p:cNvGrpSpPr/>
          <p:nvPr/>
        </p:nvGrpSpPr>
        <p:grpSpPr>
          <a:xfrm>
            <a:off x="3901491" y="2848604"/>
            <a:ext cx="1576427" cy="1182321"/>
            <a:chOff x="3901491" y="2848604"/>
            <a:chExt cx="1576427" cy="1182321"/>
          </a:xfrm>
        </p:grpSpPr>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901491" y="2848604"/>
              <a:ext cx="1576427" cy="1182321"/>
            </a:xfrm>
            <a:prstGeom prst="rect">
              <a:avLst/>
            </a:prstGeom>
          </p:spPr>
        </p:pic>
        <p:sp>
          <p:nvSpPr>
            <p:cNvPr id="27" name="Rectangle 26"/>
            <p:cNvSpPr/>
            <p:nvPr/>
          </p:nvSpPr>
          <p:spPr>
            <a:xfrm>
              <a:off x="4330855" y="3724586"/>
              <a:ext cx="819007" cy="276999"/>
            </a:xfrm>
            <a:prstGeom prst="rect">
              <a:avLst/>
            </a:prstGeom>
          </p:spPr>
          <p:txBody>
            <a:bodyPr wrap="none">
              <a:spAutoFit/>
            </a:bodyPr>
            <a:lstStyle/>
            <a:p>
              <a:r>
                <a:rPr lang="en-US" sz="1200" b="1" dirty="0">
                  <a:latin typeface="+mj-lt"/>
                </a:rPr>
                <a:t>In-the-Ear</a:t>
              </a:r>
            </a:p>
          </p:txBody>
        </p:sp>
      </p:grpSp>
      <p:grpSp>
        <p:nvGrpSpPr>
          <p:cNvPr id="37" name="Group 36"/>
          <p:cNvGrpSpPr/>
          <p:nvPr/>
        </p:nvGrpSpPr>
        <p:grpSpPr>
          <a:xfrm>
            <a:off x="4507108" y="1477565"/>
            <a:ext cx="1647675" cy="1469960"/>
            <a:chOff x="4507108" y="1477565"/>
            <a:chExt cx="1647675" cy="1469960"/>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7108" y="1477565"/>
              <a:ext cx="1647675" cy="1230629"/>
            </a:xfrm>
            <a:prstGeom prst="rect">
              <a:avLst/>
            </a:prstGeom>
          </p:spPr>
        </p:pic>
        <p:sp>
          <p:nvSpPr>
            <p:cNvPr id="28" name="Rectangle 27"/>
            <p:cNvSpPr/>
            <p:nvPr/>
          </p:nvSpPr>
          <p:spPr>
            <a:xfrm>
              <a:off x="4934986" y="2670526"/>
              <a:ext cx="986873" cy="276999"/>
            </a:xfrm>
            <a:prstGeom prst="rect">
              <a:avLst/>
            </a:prstGeom>
          </p:spPr>
          <p:txBody>
            <a:bodyPr wrap="none">
              <a:spAutoFit/>
            </a:bodyPr>
            <a:lstStyle/>
            <a:p>
              <a:r>
                <a:rPr lang="en-US" sz="1200" b="1" dirty="0">
                  <a:latin typeface="+mj-lt"/>
                </a:rPr>
                <a:t>In-the-canal </a:t>
              </a:r>
            </a:p>
          </p:txBody>
        </p:sp>
      </p:grpSp>
      <p:grpSp>
        <p:nvGrpSpPr>
          <p:cNvPr id="39" name="Group 38"/>
          <p:cNvGrpSpPr/>
          <p:nvPr/>
        </p:nvGrpSpPr>
        <p:grpSpPr>
          <a:xfrm>
            <a:off x="6547048" y="1385316"/>
            <a:ext cx="1758752" cy="1577346"/>
            <a:chOff x="6547048" y="1385316"/>
            <a:chExt cx="1758752" cy="1577346"/>
          </a:xfrm>
        </p:grpSpPr>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47048" y="1385316"/>
              <a:ext cx="1706880" cy="1371600"/>
            </a:xfrm>
            <a:prstGeom prst="rect">
              <a:avLst/>
            </a:prstGeom>
          </p:spPr>
        </p:pic>
        <p:sp>
          <p:nvSpPr>
            <p:cNvPr id="29" name="Rectangle 28"/>
            <p:cNvSpPr/>
            <p:nvPr/>
          </p:nvSpPr>
          <p:spPr>
            <a:xfrm>
              <a:off x="6618094" y="2685663"/>
              <a:ext cx="1687706" cy="276999"/>
            </a:xfrm>
            <a:prstGeom prst="rect">
              <a:avLst/>
            </a:prstGeom>
          </p:spPr>
          <p:txBody>
            <a:bodyPr wrap="none">
              <a:spAutoFit/>
            </a:bodyPr>
            <a:lstStyle/>
            <a:p>
              <a:r>
                <a:rPr lang="en-US" sz="1200" b="1" dirty="0">
                  <a:latin typeface="+mj-lt"/>
                </a:rPr>
                <a:t>Completely in the canal</a:t>
              </a:r>
            </a:p>
          </p:txBody>
        </p:sp>
      </p:grpSp>
      <p:grpSp>
        <p:nvGrpSpPr>
          <p:cNvPr id="40" name="Group 39"/>
          <p:cNvGrpSpPr/>
          <p:nvPr/>
        </p:nvGrpSpPr>
        <p:grpSpPr>
          <a:xfrm>
            <a:off x="6400800" y="2991395"/>
            <a:ext cx="2455953" cy="1714739"/>
            <a:chOff x="6400800" y="2991395"/>
            <a:chExt cx="2455953" cy="1714739"/>
          </a:xfrm>
        </p:grpSpPr>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0800" y="2991395"/>
              <a:ext cx="1305107" cy="1714739"/>
            </a:xfrm>
            <a:prstGeom prst="rect">
              <a:avLst/>
            </a:prstGeom>
          </p:spPr>
        </p:pic>
        <p:sp>
          <p:nvSpPr>
            <p:cNvPr id="30" name="Rectangle 29"/>
            <p:cNvSpPr/>
            <p:nvPr/>
          </p:nvSpPr>
          <p:spPr>
            <a:xfrm>
              <a:off x="7651102" y="3624434"/>
              <a:ext cx="1205651" cy="276999"/>
            </a:xfrm>
            <a:prstGeom prst="rect">
              <a:avLst/>
            </a:prstGeom>
          </p:spPr>
          <p:txBody>
            <a:bodyPr wrap="none">
              <a:spAutoFit/>
            </a:bodyPr>
            <a:lstStyle/>
            <a:p>
              <a:r>
                <a:rPr lang="en-US" sz="1200" b="1" dirty="0">
                  <a:latin typeface="+mj-lt"/>
                </a:rPr>
                <a:t>Bone Anchored </a:t>
              </a:r>
            </a:p>
          </p:txBody>
        </p:sp>
      </p:grpSp>
      <p:sp>
        <p:nvSpPr>
          <p:cNvPr id="31" name="TextBox 30"/>
          <p:cNvSpPr txBox="1"/>
          <p:nvPr/>
        </p:nvSpPr>
        <p:spPr>
          <a:xfrm>
            <a:off x="2971800" y="4236360"/>
            <a:ext cx="2900474" cy="461665"/>
          </a:xfrm>
          <a:prstGeom prst="rect">
            <a:avLst/>
          </a:prstGeom>
          <a:noFill/>
        </p:spPr>
        <p:txBody>
          <a:bodyPr wrap="none" rtlCol="0">
            <a:spAutoFit/>
          </a:bodyPr>
          <a:lstStyle/>
          <a:p>
            <a:r>
              <a:rPr lang="en-US" sz="1200" b="1" dirty="0">
                <a:latin typeface="+mj-lt"/>
              </a:rPr>
              <a:t>Analog Audio - US Patent 2,017,358 (1932)</a:t>
            </a:r>
          </a:p>
          <a:p>
            <a:r>
              <a:rPr lang="en-US" sz="1200" b="1" dirty="0">
                <a:latin typeface="+mj-lt"/>
              </a:rPr>
              <a:t>Digital Audio - US Patent 4,548,082 (1984)</a:t>
            </a:r>
          </a:p>
        </p:txBody>
      </p:sp>
    </p:spTree>
    <p:extLst>
      <p:ext uri="{BB962C8B-B14F-4D97-AF65-F5344CB8AC3E}">
        <p14:creationId xmlns:p14="http://schemas.microsoft.com/office/powerpoint/2010/main" val="419444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par>
                                <p:cTn id="18" presetID="10" presetClass="entr" presetSubtype="0"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Student Exercise 1</a:t>
            </a:r>
          </a:p>
        </p:txBody>
      </p:sp>
      <p:sp>
        <p:nvSpPr>
          <p:cNvPr id="7" name="Content Placeholder 6"/>
          <p:cNvSpPr>
            <a:spLocks noGrp="1"/>
          </p:cNvSpPr>
          <p:nvPr>
            <p:ph idx="1"/>
          </p:nvPr>
        </p:nvSpPr>
        <p:spPr/>
        <p:txBody>
          <a:bodyPr>
            <a:normAutofit/>
          </a:bodyPr>
          <a:lstStyle/>
          <a:p>
            <a:r>
              <a:rPr lang="en-US" sz="1600" dirty="0"/>
              <a:t>List all the digital computing devices your interact with daily.</a:t>
            </a:r>
          </a:p>
          <a:p>
            <a:endParaRPr lang="en-US" sz="1600" dirty="0"/>
          </a:p>
          <a:p>
            <a:r>
              <a:rPr lang="en-US" sz="1600" dirty="0"/>
              <a:t>List the main component of your laptop, tablet, or phone. </a:t>
            </a:r>
            <a:br>
              <a:rPr lang="en-US" sz="1600" dirty="0"/>
            </a:br>
            <a:r>
              <a:rPr lang="en-US" sz="1600" dirty="0"/>
              <a:t>What is the type and version of your devices.   </a:t>
            </a:r>
            <a:br>
              <a:rPr lang="en-US" sz="1600" dirty="0"/>
            </a:br>
            <a:endParaRPr lang="en-US" sz="1600" dirty="0"/>
          </a:p>
          <a:p>
            <a:r>
              <a:rPr lang="en-US" sz="1600" dirty="0"/>
              <a:t>List the peripheral devices of your laptop, tablet, or phone.</a:t>
            </a:r>
            <a:br>
              <a:rPr lang="en-US" sz="1600" dirty="0"/>
            </a:br>
            <a:r>
              <a:rPr lang="en-US" sz="1600" dirty="0"/>
              <a:t>What is the primary peripheral device of your computing device?</a:t>
            </a:r>
            <a:br>
              <a:rPr lang="en-US" sz="1600" dirty="0"/>
            </a:br>
            <a:endParaRPr lang="en-US" sz="1600" dirty="0"/>
          </a:p>
          <a:p>
            <a:r>
              <a:rPr lang="en-US" sz="1600" dirty="0"/>
              <a:t>Share your lists with a classmate. </a:t>
            </a:r>
          </a:p>
        </p:txBody>
      </p:sp>
      <p:sp>
        <p:nvSpPr>
          <p:cNvPr id="3" name="Date Placeholder 2"/>
          <p:cNvSpPr>
            <a:spLocks noGrp="1"/>
          </p:cNvSpPr>
          <p:nvPr>
            <p:ph type="dt" sz="half" idx="10"/>
          </p:nvPr>
        </p:nvSpPr>
        <p:spPr/>
        <p:txBody>
          <a:bodyPr/>
          <a:lstStyle/>
          <a:p>
            <a:fld id="{086FF0DE-D23C-47AA-B4E0-33B9F601A10F}" type="datetime1">
              <a:rPr lang="en-US" smtClean="0"/>
              <a:t>10/10/2018</a:t>
            </a:fld>
            <a:endParaRPr lang="en-US"/>
          </a:p>
        </p:txBody>
      </p:sp>
      <p:sp>
        <p:nvSpPr>
          <p:cNvPr id="4" name="Footer Placeholder 3"/>
          <p:cNvSpPr>
            <a:spLocks noGrp="1"/>
          </p:cNvSpPr>
          <p:nvPr>
            <p:ph type="ftr" sz="quarter" idx="11"/>
          </p:nvPr>
        </p:nvSpPr>
        <p:spPr/>
        <p:txBody>
          <a:bodyPr/>
          <a:lstStyle/>
          <a:p>
            <a:r>
              <a:rPr lang="en-US"/>
              <a:t>Copyright ©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11</a:t>
            </a:fld>
            <a:endParaRPr lang="en-US"/>
          </a:p>
        </p:txBody>
      </p:sp>
    </p:spTree>
    <p:extLst>
      <p:ext uri="{BB962C8B-B14F-4D97-AF65-F5344CB8AC3E}">
        <p14:creationId xmlns:p14="http://schemas.microsoft.com/office/powerpoint/2010/main" val="3077831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38150"/>
            <a:ext cx="8305800" cy="857250"/>
          </a:xfrm>
        </p:spPr>
        <p:txBody>
          <a:bodyPr anchor="ctr">
            <a:noAutofit/>
          </a:bodyPr>
          <a:lstStyle/>
          <a:p>
            <a:pPr algn="ctr"/>
            <a:r>
              <a:rPr lang="en-US" sz="3200" b="1" dirty="0">
                <a:effectLst>
                  <a:outerShdw blurRad="38100" dist="38100" dir="2700000" algn="tl">
                    <a:srgbClr val="000000">
                      <a:alpha val="43137"/>
                    </a:srgbClr>
                  </a:outerShdw>
                </a:effectLst>
              </a:rPr>
              <a:t>What are the Main Types of Computer Software?</a:t>
            </a:r>
          </a:p>
        </p:txBody>
      </p:sp>
      <p:sp>
        <p:nvSpPr>
          <p:cNvPr id="4" name="Date Placeholder 3"/>
          <p:cNvSpPr>
            <a:spLocks noGrp="1"/>
          </p:cNvSpPr>
          <p:nvPr>
            <p:ph type="dt" sz="half" idx="10"/>
          </p:nvPr>
        </p:nvSpPr>
        <p:spPr/>
        <p:txBody>
          <a:bodyPr/>
          <a:lstStyle/>
          <a:p>
            <a:fld id="{08A69207-B379-4ABB-9AAC-9C6CF0C36CA8}" type="datetime1">
              <a:rPr lang="en-US" smtClean="0"/>
              <a:t>10/10/2018</a:t>
            </a:fld>
            <a:endParaRPr lang="en-US"/>
          </a:p>
        </p:txBody>
      </p:sp>
      <p:sp>
        <p:nvSpPr>
          <p:cNvPr id="5" name="Footer Placeholder 4"/>
          <p:cNvSpPr>
            <a:spLocks noGrp="1"/>
          </p:cNvSpPr>
          <p:nvPr>
            <p:ph type="ftr" sz="quarter" idx="11"/>
          </p:nvPr>
        </p:nvSpPr>
        <p:spPr/>
        <p:txBody>
          <a:bodyPr/>
          <a:lstStyle/>
          <a:p>
            <a:r>
              <a:rPr lang="en-US"/>
              <a:t>Copyright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12</a:t>
            </a:fld>
            <a:endParaRPr lang="en-US"/>
          </a:p>
        </p:txBody>
      </p:sp>
      <p:grpSp>
        <p:nvGrpSpPr>
          <p:cNvPr id="15" name="Group 14"/>
          <p:cNvGrpSpPr/>
          <p:nvPr/>
        </p:nvGrpSpPr>
        <p:grpSpPr>
          <a:xfrm>
            <a:off x="3478532" y="1478199"/>
            <a:ext cx="2462726" cy="2460264"/>
            <a:chOff x="3478532" y="1478199"/>
            <a:chExt cx="2462726" cy="2460264"/>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704" y="1478199"/>
              <a:ext cx="2104591" cy="1857462"/>
            </a:xfrm>
            <a:prstGeom prst="rect">
              <a:avLst/>
            </a:prstGeom>
          </p:spPr>
        </p:pic>
        <p:sp>
          <p:nvSpPr>
            <p:cNvPr id="9" name="TextBox 8"/>
            <p:cNvSpPr txBox="1"/>
            <p:nvPr/>
          </p:nvSpPr>
          <p:spPr>
            <a:xfrm>
              <a:off x="3478532" y="3538353"/>
              <a:ext cx="2462726" cy="400110"/>
            </a:xfrm>
            <a:prstGeom prst="rect">
              <a:avLst/>
            </a:prstGeom>
            <a:noFill/>
          </p:spPr>
          <p:txBody>
            <a:bodyPr wrap="none" rtlCol="0">
              <a:spAutoFit/>
            </a:bodyPr>
            <a:lstStyle/>
            <a:p>
              <a:pPr algn="ctr"/>
              <a:r>
                <a:rPr lang="en-US" sz="2000" b="1" dirty="0">
                  <a:latin typeface="+mj-lt"/>
                </a:rPr>
                <a:t>Application Programs</a:t>
              </a:r>
            </a:p>
          </p:txBody>
        </p:sp>
      </p:grpSp>
      <p:grpSp>
        <p:nvGrpSpPr>
          <p:cNvPr id="3" name="Group 2"/>
          <p:cNvGrpSpPr/>
          <p:nvPr/>
        </p:nvGrpSpPr>
        <p:grpSpPr>
          <a:xfrm>
            <a:off x="635813" y="1623658"/>
            <a:ext cx="2439463" cy="2314805"/>
            <a:chOff x="635813" y="1623658"/>
            <a:chExt cx="2439463" cy="2314805"/>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813" y="1623658"/>
              <a:ext cx="2439463" cy="1626634"/>
            </a:xfrm>
            <a:prstGeom prst="rect">
              <a:avLst/>
            </a:prstGeom>
          </p:spPr>
        </p:pic>
        <p:sp>
          <p:nvSpPr>
            <p:cNvPr id="10" name="TextBox 9"/>
            <p:cNvSpPr txBox="1"/>
            <p:nvPr/>
          </p:nvSpPr>
          <p:spPr>
            <a:xfrm>
              <a:off x="771787" y="3538353"/>
              <a:ext cx="2167517" cy="400110"/>
            </a:xfrm>
            <a:prstGeom prst="rect">
              <a:avLst/>
            </a:prstGeom>
            <a:noFill/>
          </p:spPr>
          <p:txBody>
            <a:bodyPr wrap="none" rtlCol="0">
              <a:spAutoFit/>
            </a:bodyPr>
            <a:lstStyle/>
            <a:p>
              <a:pPr algn="ctr"/>
              <a:r>
                <a:rPr lang="en-US" sz="2000" b="1" dirty="0">
                  <a:latin typeface="+mj-lt"/>
                </a:rPr>
                <a:t>Operating Systems</a:t>
              </a:r>
            </a:p>
          </p:txBody>
        </p:sp>
      </p:grpSp>
      <p:grpSp>
        <p:nvGrpSpPr>
          <p:cNvPr id="16" name="Group 15"/>
          <p:cNvGrpSpPr/>
          <p:nvPr/>
        </p:nvGrpSpPr>
        <p:grpSpPr>
          <a:xfrm>
            <a:off x="6175392" y="1568206"/>
            <a:ext cx="2322782" cy="2370257"/>
            <a:chOff x="6175392" y="1568206"/>
            <a:chExt cx="2322782" cy="2370257"/>
          </a:xfrm>
        </p:grpSpPr>
        <p:sp>
          <p:nvSpPr>
            <p:cNvPr id="11" name="TextBox 10"/>
            <p:cNvSpPr txBox="1"/>
            <p:nvPr/>
          </p:nvSpPr>
          <p:spPr>
            <a:xfrm>
              <a:off x="6527700" y="3538353"/>
              <a:ext cx="1902317" cy="400110"/>
            </a:xfrm>
            <a:prstGeom prst="rect">
              <a:avLst/>
            </a:prstGeom>
            <a:noFill/>
          </p:spPr>
          <p:txBody>
            <a:bodyPr wrap="none" rtlCol="0">
              <a:spAutoFit/>
            </a:bodyPr>
            <a:lstStyle/>
            <a:p>
              <a:pPr algn="ctr"/>
              <a:r>
                <a:rPr lang="en-US" sz="2000" b="1" dirty="0">
                  <a:latin typeface="+mj-lt"/>
                </a:rPr>
                <a:t>Utility Programs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5392" y="1568206"/>
              <a:ext cx="1219200" cy="12192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0884" y="2461338"/>
              <a:ext cx="1097290" cy="107753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3579" y="1568206"/>
              <a:ext cx="902441" cy="676831"/>
            </a:xfrm>
            <a:prstGeom prst="rect">
              <a:avLst/>
            </a:prstGeom>
          </p:spPr>
        </p:pic>
      </p:grpSp>
    </p:spTree>
    <p:extLst>
      <p:ext uri="{BB962C8B-B14F-4D97-AF65-F5344CB8AC3E}">
        <p14:creationId xmlns:p14="http://schemas.microsoft.com/office/powerpoint/2010/main" val="317482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305800" cy="457200"/>
          </a:xfrm>
        </p:spPr>
        <p:txBody>
          <a:bodyPr>
            <a:noAutofit/>
          </a:bodyPr>
          <a:lstStyle/>
          <a:p>
            <a:r>
              <a:rPr lang="en-US" sz="4000" b="1" dirty="0">
                <a:effectLst>
                  <a:outerShdw blurRad="38100" dist="38100" dir="2700000" algn="tl">
                    <a:srgbClr val="000000">
                      <a:alpha val="43137"/>
                    </a:srgbClr>
                  </a:outerShdw>
                </a:effectLst>
              </a:rPr>
              <a:t>Windows Operating Systems </a:t>
            </a:r>
          </a:p>
        </p:txBody>
      </p:sp>
      <p:sp>
        <p:nvSpPr>
          <p:cNvPr id="3" name="Date Placeholder 2"/>
          <p:cNvSpPr>
            <a:spLocks noGrp="1"/>
          </p:cNvSpPr>
          <p:nvPr>
            <p:ph type="dt" sz="half" idx="10"/>
          </p:nvPr>
        </p:nvSpPr>
        <p:spPr/>
        <p:txBody>
          <a:bodyPr/>
          <a:lstStyle/>
          <a:p>
            <a:fld id="{086FF0DE-D23C-47AA-B4E0-33B9F601A10F}" type="datetime1">
              <a:rPr lang="en-US" smtClean="0"/>
              <a:t>10/10/2018</a:t>
            </a:fld>
            <a:endParaRPr lang="en-US"/>
          </a:p>
        </p:txBody>
      </p:sp>
      <p:sp>
        <p:nvSpPr>
          <p:cNvPr id="4" name="Footer Placeholder 3"/>
          <p:cNvSpPr>
            <a:spLocks noGrp="1"/>
          </p:cNvSpPr>
          <p:nvPr>
            <p:ph type="ftr" sz="quarter" idx="11"/>
          </p:nvPr>
        </p:nvSpPr>
        <p:spPr/>
        <p:txBody>
          <a:bodyPr/>
          <a:lstStyle/>
          <a:p>
            <a:r>
              <a:rPr lang="en-US"/>
              <a:t>Copyright ©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13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191656054"/>
              </p:ext>
            </p:extLst>
          </p:nvPr>
        </p:nvGraphicFramePr>
        <p:xfrm>
          <a:off x="228600" y="683950"/>
          <a:ext cx="8534399" cy="4191000"/>
        </p:xfrm>
        <a:graphic>
          <a:graphicData uri="http://schemas.openxmlformats.org/drawingml/2006/table">
            <a:tbl>
              <a:tblPr firstRow="1" bandRow="1">
                <a:tableStyleId>{5C22544A-7EE6-4342-B048-85BDC9FD1C3A}</a:tableStyleId>
              </a:tblPr>
              <a:tblGrid>
                <a:gridCol w="2231799">
                  <a:extLst>
                    <a:ext uri="{9D8B030D-6E8A-4147-A177-3AD203B41FA5}">
                      <a16:colId xmlns:a16="http://schemas.microsoft.com/office/drawing/2014/main" val="3854599484"/>
                    </a:ext>
                  </a:extLst>
                </a:gridCol>
                <a:gridCol w="2231799">
                  <a:extLst>
                    <a:ext uri="{9D8B030D-6E8A-4147-A177-3AD203B41FA5}">
                      <a16:colId xmlns:a16="http://schemas.microsoft.com/office/drawing/2014/main" val="2224485260"/>
                    </a:ext>
                  </a:extLst>
                </a:gridCol>
                <a:gridCol w="2163759">
                  <a:extLst>
                    <a:ext uri="{9D8B030D-6E8A-4147-A177-3AD203B41FA5}">
                      <a16:colId xmlns:a16="http://schemas.microsoft.com/office/drawing/2014/main" val="3221282355"/>
                    </a:ext>
                  </a:extLst>
                </a:gridCol>
                <a:gridCol w="1907042">
                  <a:extLst>
                    <a:ext uri="{9D8B030D-6E8A-4147-A177-3AD203B41FA5}">
                      <a16:colId xmlns:a16="http://schemas.microsoft.com/office/drawing/2014/main" val="3316001617"/>
                    </a:ext>
                  </a:extLst>
                </a:gridCol>
              </a:tblGrid>
              <a:tr h="0">
                <a:tc>
                  <a:txBody>
                    <a:bodyPr/>
                    <a:lstStyle/>
                    <a:p>
                      <a:pPr algn="ctr"/>
                      <a:r>
                        <a:rPr lang="en-US" sz="1400">
                          <a:latin typeface="+mj-lt"/>
                        </a:rPr>
                        <a:t>Release Dates</a:t>
                      </a:r>
                      <a:endParaRPr lang="en-US" sz="14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lt1"/>
                          </a:solidFill>
                          <a:latin typeface="+mj-lt"/>
                          <a:ea typeface="+mn-ea"/>
                          <a:cs typeface="+mn-cs"/>
                        </a:rPr>
                        <a:t>Desktop / Laptop</a:t>
                      </a:r>
                    </a:p>
                  </a:txBody>
                  <a:tcPr anchor="ctr"/>
                </a:tc>
                <a:tc>
                  <a:txBody>
                    <a:bodyPr/>
                    <a:lstStyle/>
                    <a:p>
                      <a:pPr algn="ctr"/>
                      <a:r>
                        <a:rPr lang="en-US" sz="1400" dirty="0">
                          <a:latin typeface="+mj-lt"/>
                        </a:rPr>
                        <a:t>Tablet</a:t>
                      </a:r>
                    </a:p>
                  </a:txBody>
                  <a:tcPr anchor="ctr"/>
                </a:tc>
                <a:tc>
                  <a:txBody>
                    <a:bodyPr/>
                    <a:lstStyle/>
                    <a:p>
                      <a:pPr algn="ctr"/>
                      <a:r>
                        <a:rPr lang="en-US" sz="1400" dirty="0">
                          <a:latin typeface="+mj-lt"/>
                        </a:rPr>
                        <a:t>Phone</a:t>
                      </a:r>
                    </a:p>
                  </a:txBody>
                  <a:tcPr anchor="ctr"/>
                </a:tc>
                <a:extLst>
                  <a:ext uri="{0D108BD9-81ED-4DB2-BD59-A6C34878D82A}">
                    <a16:rowId xmlns:a16="http://schemas.microsoft.com/office/drawing/2014/main" val="4070259274"/>
                  </a:ext>
                </a:extLst>
              </a:tr>
              <a:tr h="0">
                <a:tc>
                  <a:txBody>
                    <a:bodyPr/>
                    <a:lstStyle/>
                    <a:p>
                      <a:pPr algn="ctr"/>
                      <a:r>
                        <a:rPr lang="en-US" sz="1100" b="1">
                          <a:latin typeface="+mj-lt"/>
                        </a:rPr>
                        <a:t>29 July 2015</a:t>
                      </a:r>
                      <a:endParaRPr lang="en-US" sz="1100" b="1" dirty="0">
                        <a:latin typeface="+mj-lt"/>
                      </a:endParaRPr>
                    </a:p>
                  </a:txBody>
                  <a:tcPr anchor="ctr"/>
                </a:tc>
                <a:tc>
                  <a:txBody>
                    <a:bodyPr/>
                    <a:lstStyle/>
                    <a:p>
                      <a:pPr algn="ctr"/>
                      <a:r>
                        <a:rPr lang="en-US" sz="1100" b="1" dirty="0">
                          <a:latin typeface="+mj-lt"/>
                          <a:hlinkClick r:id="rId2" tooltip="Windows 10"/>
                        </a:rPr>
                        <a:t>Windows 10</a:t>
                      </a:r>
                      <a:endParaRPr lang="en-US" sz="1100" b="1" dirty="0">
                        <a:latin typeface="+mj-lt"/>
                      </a:endParaRPr>
                    </a:p>
                  </a:txBody>
                  <a:tcPr anchor="ctr"/>
                </a:tc>
                <a:tc>
                  <a:txBody>
                    <a:bodyPr/>
                    <a:lstStyle/>
                    <a:p>
                      <a:pPr algn="ctr">
                        <a:buFont typeface="Arial" panose="020B0604020202020204" pitchFamily="34" charset="0"/>
                        <a:buNone/>
                      </a:pPr>
                      <a:endParaRPr lang="en-US" sz="1100" b="1" dirty="0">
                        <a:latin typeface="+mj-lt"/>
                      </a:endParaRPr>
                    </a:p>
                  </a:txBody>
                  <a:tcPr anchor="ctr"/>
                </a:tc>
                <a:tc>
                  <a:txBody>
                    <a:bodyPr/>
                    <a:lstStyle/>
                    <a:p>
                      <a:pPr algn="ctr"/>
                      <a:r>
                        <a:rPr lang="en-US" sz="1100" b="1" dirty="0">
                          <a:latin typeface="+mj-lt"/>
                          <a:hlinkClick r:id="rId3" tooltip="Windows 10 Mobile"/>
                        </a:rPr>
                        <a:t>Windows 10 Mobile</a:t>
                      </a:r>
                      <a:endParaRPr lang="en-US" sz="1100" b="1" dirty="0">
                        <a:latin typeface="+mj-lt"/>
                      </a:endParaRPr>
                    </a:p>
                  </a:txBody>
                  <a:tcPr anchor="ctr"/>
                </a:tc>
                <a:extLst>
                  <a:ext uri="{0D108BD9-81ED-4DB2-BD59-A6C34878D82A}">
                    <a16:rowId xmlns:a16="http://schemas.microsoft.com/office/drawing/2014/main" val="2228001308"/>
                  </a:ext>
                </a:extLst>
              </a:tr>
              <a:tr h="0">
                <a:tc>
                  <a:txBody>
                    <a:bodyPr/>
                    <a:lstStyle/>
                    <a:p>
                      <a:pPr algn="ctr"/>
                      <a:r>
                        <a:rPr lang="en-US" sz="1100" b="1">
                          <a:latin typeface="+mj-lt"/>
                        </a:rPr>
                        <a:t>26 October 2012</a:t>
                      </a:r>
                      <a:endParaRPr lang="en-US" sz="1100" b="1" dirty="0">
                        <a:latin typeface="+mj-lt"/>
                      </a:endParaRPr>
                    </a:p>
                  </a:txBody>
                  <a:tcPr anchor="ctr"/>
                </a:tc>
                <a:tc>
                  <a:txBody>
                    <a:bodyPr/>
                    <a:lstStyle/>
                    <a:p>
                      <a:pPr algn="ctr"/>
                      <a:r>
                        <a:rPr lang="en-US" sz="1100" b="1" dirty="0">
                          <a:latin typeface="+mj-lt"/>
                          <a:hlinkClick r:id="rId4" tooltip="Windows 8"/>
                        </a:rPr>
                        <a:t>Windows 8</a:t>
                      </a:r>
                      <a:endParaRPr lang="en-US" sz="1100" b="1" dirty="0">
                        <a:latin typeface="+mj-lt"/>
                      </a:endParaRPr>
                    </a:p>
                  </a:txBody>
                  <a:tcPr anchor="ctr"/>
                </a:tc>
                <a:tc>
                  <a:txBody>
                    <a:bodyPr/>
                    <a:lstStyle/>
                    <a:p>
                      <a:pPr algn="ctr">
                        <a:buFont typeface="Arial" panose="020B0604020202020204" pitchFamily="34" charset="0"/>
                        <a:buNone/>
                      </a:pPr>
                      <a:r>
                        <a:rPr lang="en-US" sz="1100" b="1" dirty="0">
                          <a:latin typeface="+mj-lt"/>
                        </a:rPr>
                        <a:t>Windows RT 8.1</a:t>
                      </a:r>
                    </a:p>
                  </a:txBody>
                  <a:tcPr anchor="ctr"/>
                </a:tc>
                <a:tc>
                  <a:txBody>
                    <a:bodyPr/>
                    <a:lstStyle/>
                    <a:p>
                      <a:pPr algn="ctr"/>
                      <a:r>
                        <a:rPr lang="en-US" sz="1100" b="1" dirty="0">
                          <a:latin typeface="+mj-lt"/>
                          <a:hlinkClick r:id="rId5" tooltip="Windows Phone 8"/>
                        </a:rPr>
                        <a:t>Windows Phone 8</a:t>
                      </a:r>
                      <a:endParaRPr lang="en-US" sz="1100" b="1" dirty="0">
                        <a:latin typeface="+mj-lt"/>
                      </a:endParaRPr>
                    </a:p>
                  </a:txBody>
                  <a:tcPr anchor="ctr"/>
                </a:tc>
                <a:extLst>
                  <a:ext uri="{0D108BD9-81ED-4DB2-BD59-A6C34878D82A}">
                    <a16:rowId xmlns:a16="http://schemas.microsoft.com/office/drawing/2014/main" val="3854393714"/>
                  </a:ext>
                </a:extLst>
              </a:tr>
              <a:tr h="0">
                <a:tc>
                  <a:txBody>
                    <a:bodyPr/>
                    <a:lstStyle/>
                    <a:p>
                      <a:pPr algn="ctr"/>
                      <a:r>
                        <a:rPr lang="en-US" sz="1100" b="1">
                          <a:latin typeface="+mj-lt"/>
                        </a:rPr>
                        <a:t>22 October 2009</a:t>
                      </a:r>
                      <a:endParaRPr lang="en-US" sz="1100" b="1" dirty="0">
                        <a:latin typeface="+mj-lt"/>
                      </a:endParaRPr>
                    </a:p>
                  </a:txBody>
                  <a:tcPr anchor="ctr"/>
                </a:tc>
                <a:tc>
                  <a:txBody>
                    <a:bodyPr/>
                    <a:lstStyle/>
                    <a:p>
                      <a:pPr algn="ctr"/>
                      <a:r>
                        <a:rPr lang="en-US" sz="1100" b="1" dirty="0">
                          <a:latin typeface="+mj-lt"/>
                          <a:hlinkClick r:id="rId6" tooltip="Windows 7"/>
                        </a:rPr>
                        <a:t>Windows 7</a:t>
                      </a:r>
                      <a:endParaRPr lang="en-US" sz="1100" b="1" dirty="0">
                        <a:latin typeface="+mj-lt"/>
                      </a:endParaRPr>
                    </a:p>
                  </a:txBody>
                  <a:tcPr anchor="ctr"/>
                </a:tc>
                <a:tc>
                  <a:txBody>
                    <a:bodyPr/>
                    <a:lstStyle/>
                    <a:p>
                      <a:pPr algn="ctr">
                        <a:buFont typeface="Arial" panose="020B0604020202020204" pitchFamily="34" charset="0"/>
                        <a:buNone/>
                      </a:pPr>
                      <a:r>
                        <a:rPr lang="en-US" sz="1100" b="1" dirty="0">
                          <a:latin typeface="+mj-lt"/>
                          <a:hlinkClick r:id="rId7" tooltip="Windows 7 Starter"/>
                        </a:rPr>
                        <a:t>Windows 7 Starter</a:t>
                      </a:r>
                      <a:endParaRPr lang="en-US" sz="1100" b="1" dirty="0">
                        <a:latin typeface="+mj-lt"/>
                      </a:endParaRPr>
                    </a:p>
                  </a:txBody>
                  <a:tcPr anchor="ctr"/>
                </a:tc>
                <a:tc>
                  <a:txBody>
                    <a:bodyPr/>
                    <a:lstStyle/>
                    <a:p>
                      <a:pPr algn="ctr"/>
                      <a:r>
                        <a:rPr lang="en-US" sz="1100" b="1" dirty="0">
                          <a:latin typeface="+mj-lt"/>
                          <a:hlinkClick r:id="rId8" tooltip="Windows Phone 7"/>
                        </a:rPr>
                        <a:t>Windows Phone 7</a:t>
                      </a:r>
                      <a:endParaRPr lang="en-US" sz="1100" b="1" dirty="0">
                        <a:latin typeface="+mj-lt"/>
                      </a:endParaRPr>
                    </a:p>
                  </a:txBody>
                  <a:tcPr anchor="ctr"/>
                </a:tc>
                <a:extLst>
                  <a:ext uri="{0D108BD9-81ED-4DB2-BD59-A6C34878D82A}">
                    <a16:rowId xmlns:a16="http://schemas.microsoft.com/office/drawing/2014/main" val="1644988123"/>
                  </a:ext>
                </a:extLst>
              </a:tr>
              <a:tr h="0">
                <a:tc>
                  <a:txBody>
                    <a:bodyPr/>
                    <a:lstStyle/>
                    <a:p>
                      <a:pPr algn="ctr"/>
                      <a:r>
                        <a:rPr lang="en-US" sz="1100" b="1" dirty="0">
                          <a:latin typeface="+mj-lt"/>
                        </a:rPr>
                        <a:t>30 January 2007</a:t>
                      </a:r>
                    </a:p>
                  </a:txBody>
                  <a:tcPr anchor="ctr"/>
                </a:tc>
                <a:tc>
                  <a:txBody>
                    <a:bodyPr/>
                    <a:lstStyle/>
                    <a:p>
                      <a:pPr algn="ctr"/>
                      <a:r>
                        <a:rPr lang="en-US" sz="1100" b="1" dirty="0">
                          <a:latin typeface="+mj-lt"/>
                          <a:hlinkClick r:id="rId9" tooltip="Windows Vista"/>
                        </a:rPr>
                        <a:t>Windows Vista</a:t>
                      </a:r>
                      <a:endParaRPr lang="en-US" sz="1100" b="1" dirty="0">
                        <a:latin typeface="+mj-lt"/>
                      </a:endParaRPr>
                    </a:p>
                  </a:txBody>
                  <a:tcPr anchor="ctr"/>
                </a:tc>
                <a:tc>
                  <a:txBody>
                    <a:bodyPr/>
                    <a:lstStyle/>
                    <a:p>
                      <a:pPr algn="ctr">
                        <a:buFont typeface="Arial" panose="020B0604020202020204" pitchFamily="34" charset="0"/>
                        <a:buChar char="•"/>
                      </a:pPr>
                      <a:r>
                        <a:rPr lang="en-US" sz="1100" b="1" dirty="0">
                          <a:latin typeface="+mj-lt"/>
                          <a:hlinkClick r:id="rId10" tooltip="Windows Vista Starter"/>
                        </a:rPr>
                        <a:t>Windows Vista Starter</a:t>
                      </a:r>
                      <a:endParaRPr lang="en-US" sz="1100" b="1" dirty="0">
                        <a:latin typeface="+mj-lt"/>
                      </a:endParaRPr>
                    </a:p>
                  </a:txBody>
                  <a:tcPr anchor="ctr"/>
                </a:tc>
                <a:tc>
                  <a:txBody>
                    <a:bodyPr/>
                    <a:lstStyle/>
                    <a:p>
                      <a:pPr algn="ctr"/>
                      <a:r>
                        <a:rPr lang="en-US" sz="1100" b="1" dirty="0">
                          <a:latin typeface="+mj-lt"/>
                          <a:hlinkClick r:id="rId11" tooltip="Windows Mobile 6.5"/>
                        </a:rPr>
                        <a:t>Windows Mobile 6.5</a:t>
                      </a:r>
                      <a:endParaRPr lang="en-US" sz="1100" b="1" dirty="0">
                        <a:latin typeface="+mj-lt"/>
                      </a:endParaRPr>
                    </a:p>
                  </a:txBody>
                  <a:tcPr anchor="ctr"/>
                </a:tc>
                <a:extLst>
                  <a:ext uri="{0D108BD9-81ED-4DB2-BD59-A6C34878D82A}">
                    <a16:rowId xmlns:a16="http://schemas.microsoft.com/office/drawing/2014/main" val="2491007697"/>
                  </a:ext>
                </a:extLst>
              </a:tr>
              <a:tr h="0">
                <a:tc>
                  <a:txBody>
                    <a:bodyPr/>
                    <a:lstStyle/>
                    <a:p>
                      <a:pPr algn="ctr"/>
                      <a:r>
                        <a:rPr lang="en-US" sz="1100" b="1">
                          <a:latin typeface="+mj-lt"/>
                        </a:rPr>
                        <a:t>25 April 2005</a:t>
                      </a:r>
                      <a:endParaRPr lang="en-US" sz="1100" b="1" dirty="0">
                        <a:latin typeface="+mj-lt"/>
                      </a:endParaRPr>
                    </a:p>
                  </a:txBody>
                  <a:tcPr anchor="ctr"/>
                </a:tc>
                <a:tc>
                  <a:txBody>
                    <a:bodyPr/>
                    <a:lstStyle/>
                    <a:p>
                      <a:pPr algn="ctr"/>
                      <a:r>
                        <a:rPr lang="en-US" sz="1100" b="1" dirty="0">
                          <a:latin typeface="+mj-lt"/>
                          <a:hlinkClick r:id="rId12" tooltip="Windows XP Professional x64"/>
                        </a:rPr>
                        <a:t>Windows XP Professional x64</a:t>
                      </a:r>
                      <a:endParaRPr lang="en-US" sz="1100" b="1" dirty="0">
                        <a:latin typeface="+mj-lt"/>
                      </a:endParaRPr>
                    </a:p>
                  </a:txBody>
                  <a:tcPr anchor="ctr"/>
                </a:tc>
                <a:tc>
                  <a:txBody>
                    <a:bodyPr/>
                    <a:lstStyle/>
                    <a:p>
                      <a:pPr algn="ctr" fontAlgn="ctr"/>
                      <a:endParaRPr lang="en-US" sz="1100" b="1" dirty="0">
                        <a:solidFill>
                          <a:srgbClr val="2C2C2C"/>
                        </a:solidFill>
                        <a:effectLst/>
                        <a:latin typeface="+mj-lt"/>
                      </a:endParaRPr>
                    </a:p>
                  </a:txBody>
                  <a:tcPr anchor="ctr"/>
                </a:tc>
                <a:tc>
                  <a:txBody>
                    <a:bodyPr/>
                    <a:lstStyle/>
                    <a:p>
                      <a:pPr algn="ctr"/>
                      <a:endParaRPr lang="en-US" sz="1100" b="1" dirty="0">
                        <a:latin typeface="+mj-lt"/>
                      </a:endParaRPr>
                    </a:p>
                  </a:txBody>
                  <a:tcPr anchor="ctr"/>
                </a:tc>
                <a:extLst>
                  <a:ext uri="{0D108BD9-81ED-4DB2-BD59-A6C34878D82A}">
                    <a16:rowId xmlns:a16="http://schemas.microsoft.com/office/drawing/2014/main" val="1690519123"/>
                  </a:ext>
                </a:extLst>
              </a:tr>
              <a:tr h="0">
                <a:tc>
                  <a:txBody>
                    <a:bodyPr/>
                    <a:lstStyle/>
                    <a:p>
                      <a:pPr algn="ctr"/>
                      <a:r>
                        <a:rPr lang="en-US" sz="1100" b="1">
                          <a:latin typeface="+mj-lt"/>
                        </a:rPr>
                        <a:t>25 October 2001</a:t>
                      </a:r>
                      <a:endParaRPr lang="en-US" sz="1100" b="1" dirty="0">
                        <a:latin typeface="+mj-lt"/>
                      </a:endParaRPr>
                    </a:p>
                  </a:txBody>
                  <a:tcPr anchor="ctr"/>
                </a:tc>
                <a:tc>
                  <a:txBody>
                    <a:bodyPr/>
                    <a:lstStyle/>
                    <a:p>
                      <a:pPr algn="ctr"/>
                      <a:r>
                        <a:rPr lang="en-US" sz="1100" b="1" dirty="0">
                          <a:latin typeface="+mj-lt"/>
                          <a:hlinkClick r:id="rId13" tooltip="Windows XP"/>
                        </a:rPr>
                        <a:t>Windows XP</a:t>
                      </a:r>
                      <a:endParaRPr lang="en-US" sz="1100" b="1" dirty="0">
                        <a:latin typeface="+mj-lt"/>
                      </a:endParaRPr>
                    </a:p>
                  </a:txBody>
                  <a:tcPr anchor="ctr"/>
                </a:tc>
                <a:tc>
                  <a:txBody>
                    <a:bodyPr/>
                    <a:lstStyle/>
                    <a:p>
                      <a:pPr algn="ctr">
                        <a:buFont typeface="Arial" panose="020B0604020202020204" pitchFamily="34" charset="0"/>
                        <a:buChar char="•"/>
                      </a:pPr>
                      <a:r>
                        <a:rPr lang="en-US" sz="1100" b="1" dirty="0">
                          <a:latin typeface="+mj-lt"/>
                          <a:hlinkClick r:id="rId14" tooltip="Windows XP editions"/>
                        </a:rPr>
                        <a:t>Windows XP Tablet PC Edition</a:t>
                      </a:r>
                      <a:endParaRPr lang="en-US" sz="1100" b="1" dirty="0">
                        <a:latin typeface="+mj-lt"/>
                      </a:endParaRPr>
                    </a:p>
                  </a:txBody>
                  <a:tcPr anchor="ctr"/>
                </a:tc>
                <a:tc>
                  <a:txBody>
                    <a:bodyPr/>
                    <a:lstStyle/>
                    <a:p>
                      <a:pPr algn="ctr"/>
                      <a:endParaRPr lang="en-US" sz="1100" b="1" dirty="0">
                        <a:latin typeface="+mj-lt"/>
                      </a:endParaRPr>
                    </a:p>
                  </a:txBody>
                  <a:tcPr anchor="ctr"/>
                </a:tc>
                <a:extLst>
                  <a:ext uri="{0D108BD9-81ED-4DB2-BD59-A6C34878D82A}">
                    <a16:rowId xmlns:a16="http://schemas.microsoft.com/office/drawing/2014/main" val="893166062"/>
                  </a:ext>
                </a:extLst>
              </a:tr>
              <a:tr h="0">
                <a:tc>
                  <a:txBody>
                    <a:bodyPr/>
                    <a:lstStyle/>
                    <a:p>
                      <a:pPr algn="ctr"/>
                      <a:r>
                        <a:rPr lang="en-US" sz="1100" b="1">
                          <a:latin typeface="+mj-lt"/>
                        </a:rPr>
                        <a:t>17 February 2000</a:t>
                      </a:r>
                      <a:endParaRPr lang="en-US" sz="1100" b="1" dirty="0">
                        <a:latin typeface="+mj-lt"/>
                      </a:endParaRPr>
                    </a:p>
                  </a:txBody>
                  <a:tcPr anchor="ctr"/>
                </a:tc>
                <a:tc>
                  <a:txBody>
                    <a:bodyPr/>
                    <a:lstStyle/>
                    <a:p>
                      <a:pPr algn="ctr"/>
                      <a:r>
                        <a:rPr lang="en-US" sz="1100" b="1" dirty="0">
                          <a:latin typeface="+mj-lt"/>
                          <a:hlinkClick r:id="rId15" tooltip="Windows 2000"/>
                        </a:rPr>
                        <a:t>Windows 2000</a:t>
                      </a:r>
                      <a:endParaRPr lang="en-US" sz="1100" b="1" dirty="0">
                        <a:latin typeface="+mj-lt"/>
                      </a:endParaRPr>
                    </a:p>
                  </a:txBody>
                  <a:tcPr anchor="ctr"/>
                </a:tc>
                <a:tc>
                  <a:txBody>
                    <a:bodyPr/>
                    <a:lstStyle/>
                    <a:p>
                      <a:pPr algn="ctr"/>
                      <a:endParaRPr lang="en-US" sz="1100" b="1" dirty="0">
                        <a:latin typeface="+mj-lt"/>
                      </a:endParaRPr>
                    </a:p>
                  </a:txBody>
                  <a:tcPr anchor="ctr"/>
                </a:tc>
                <a:tc>
                  <a:txBody>
                    <a:bodyPr/>
                    <a:lstStyle/>
                    <a:p>
                      <a:pPr algn="ctr"/>
                      <a:r>
                        <a:rPr lang="en-US" sz="1100" b="1" dirty="0">
                          <a:latin typeface="+mj-lt"/>
                          <a:hlinkClick r:id="rId16" tooltip="Windows Mobile 2003"/>
                        </a:rPr>
                        <a:t>Windows Mobile 2003</a:t>
                      </a:r>
                      <a:endParaRPr lang="en-US" sz="1100" b="1" dirty="0">
                        <a:latin typeface="+mj-lt"/>
                      </a:endParaRPr>
                    </a:p>
                  </a:txBody>
                  <a:tcPr anchor="ctr"/>
                </a:tc>
                <a:extLst>
                  <a:ext uri="{0D108BD9-81ED-4DB2-BD59-A6C34878D82A}">
                    <a16:rowId xmlns:a16="http://schemas.microsoft.com/office/drawing/2014/main" val="4153142565"/>
                  </a:ext>
                </a:extLst>
              </a:tr>
              <a:tr h="0">
                <a:tc>
                  <a:txBody>
                    <a:bodyPr/>
                    <a:lstStyle/>
                    <a:p>
                      <a:pPr algn="ctr"/>
                      <a:r>
                        <a:rPr lang="en-US" sz="1100" b="1">
                          <a:latin typeface="+mj-lt"/>
                        </a:rPr>
                        <a:t>25 June 1998</a:t>
                      </a:r>
                      <a:endParaRPr lang="en-US" sz="1100" b="1" dirty="0">
                        <a:latin typeface="+mj-lt"/>
                      </a:endParaRPr>
                    </a:p>
                  </a:txBody>
                  <a:tcPr anchor="ctr"/>
                </a:tc>
                <a:tc>
                  <a:txBody>
                    <a:bodyPr/>
                    <a:lstStyle/>
                    <a:p>
                      <a:pPr algn="ctr"/>
                      <a:r>
                        <a:rPr lang="en-US" sz="1100" b="1" dirty="0">
                          <a:latin typeface="+mj-lt"/>
                          <a:hlinkClick r:id="rId17" tooltip="Windows 98"/>
                        </a:rPr>
                        <a:t>Windows 98</a:t>
                      </a:r>
                      <a:endParaRPr lang="en-US" sz="1100" b="1" dirty="0">
                        <a:latin typeface="+mj-lt"/>
                      </a:endParaRPr>
                    </a:p>
                  </a:txBody>
                  <a:tcPr anchor="ctr"/>
                </a:tc>
                <a:tc>
                  <a:txBody>
                    <a:bodyPr/>
                    <a:lstStyle/>
                    <a:p>
                      <a:pPr algn="ctr">
                        <a:buFont typeface="Arial" panose="020B0604020202020204" pitchFamily="34" charset="0"/>
                        <a:buChar char="•"/>
                      </a:pPr>
                      <a:endParaRPr lang="en-US" sz="1100" b="1" dirty="0">
                        <a:latin typeface="+mj-lt"/>
                      </a:endParaRPr>
                    </a:p>
                  </a:txBody>
                  <a:tcPr anchor="ctr"/>
                </a:tc>
                <a:tc>
                  <a:txBody>
                    <a:bodyPr/>
                    <a:lstStyle/>
                    <a:p>
                      <a:pPr algn="ctr"/>
                      <a:r>
                        <a:rPr lang="en-US" sz="1100" b="1" dirty="0">
                          <a:latin typeface="+mj-lt"/>
                          <a:hlinkClick r:id="rId18" tooltip="Pocket PC 2002"/>
                        </a:rPr>
                        <a:t>Pocket PC 2002</a:t>
                      </a:r>
                      <a:endParaRPr lang="en-US" sz="1100" b="1" dirty="0">
                        <a:latin typeface="+mj-lt"/>
                      </a:endParaRPr>
                    </a:p>
                  </a:txBody>
                  <a:tcPr anchor="ctr"/>
                </a:tc>
                <a:extLst>
                  <a:ext uri="{0D108BD9-81ED-4DB2-BD59-A6C34878D82A}">
                    <a16:rowId xmlns:a16="http://schemas.microsoft.com/office/drawing/2014/main" val="537494290"/>
                  </a:ext>
                </a:extLst>
              </a:tr>
              <a:tr h="0">
                <a:tc>
                  <a:txBody>
                    <a:bodyPr/>
                    <a:lstStyle/>
                    <a:p>
                      <a:pPr algn="ctr"/>
                      <a:r>
                        <a:rPr lang="en-US" sz="1100" b="1">
                          <a:latin typeface="+mj-lt"/>
                        </a:rPr>
                        <a:t>24 August 1996</a:t>
                      </a:r>
                      <a:endParaRPr lang="en-US" sz="1100" b="1" dirty="0">
                        <a:latin typeface="+mj-lt"/>
                      </a:endParaRPr>
                    </a:p>
                  </a:txBody>
                  <a:tcPr anchor="ctr"/>
                </a:tc>
                <a:tc>
                  <a:txBody>
                    <a:bodyPr/>
                    <a:lstStyle/>
                    <a:p>
                      <a:pPr algn="ctr"/>
                      <a:r>
                        <a:rPr lang="en-US" sz="1100" b="1" dirty="0">
                          <a:latin typeface="+mj-lt"/>
                          <a:hlinkClick r:id="rId19" tooltip="Windows NT 4.0"/>
                        </a:rPr>
                        <a:t>Windows NT 4.0</a:t>
                      </a:r>
                      <a:endParaRPr lang="en-US" sz="1100" b="1" dirty="0">
                        <a:latin typeface="+mj-lt"/>
                      </a:endParaRPr>
                    </a:p>
                  </a:txBody>
                  <a:tcPr anchor="ctr"/>
                </a:tc>
                <a:tc>
                  <a:txBody>
                    <a:bodyPr/>
                    <a:lstStyle/>
                    <a:p>
                      <a:pPr algn="ctr"/>
                      <a:endParaRPr lang="en-US" sz="1100" b="1" dirty="0">
                        <a:latin typeface="+mj-lt"/>
                      </a:endParaRPr>
                    </a:p>
                  </a:txBody>
                  <a:tcPr anchor="ctr"/>
                </a:tc>
                <a:tc>
                  <a:txBody>
                    <a:bodyPr/>
                    <a:lstStyle/>
                    <a:p>
                      <a:pPr algn="ctr"/>
                      <a:endParaRPr lang="en-US" sz="1100" b="1" dirty="0">
                        <a:latin typeface="+mj-lt"/>
                      </a:endParaRPr>
                    </a:p>
                  </a:txBody>
                  <a:tcPr anchor="ctr"/>
                </a:tc>
                <a:extLst>
                  <a:ext uri="{0D108BD9-81ED-4DB2-BD59-A6C34878D82A}">
                    <a16:rowId xmlns:a16="http://schemas.microsoft.com/office/drawing/2014/main" val="1250798050"/>
                  </a:ext>
                </a:extLst>
              </a:tr>
              <a:tr h="0">
                <a:tc>
                  <a:txBody>
                    <a:bodyPr/>
                    <a:lstStyle/>
                    <a:p>
                      <a:pPr algn="ctr"/>
                      <a:r>
                        <a:rPr lang="en-US" sz="1100" b="1">
                          <a:latin typeface="+mj-lt"/>
                        </a:rPr>
                        <a:t>24 August 1995</a:t>
                      </a:r>
                      <a:endParaRPr lang="en-US" sz="1100" b="1" dirty="0">
                        <a:latin typeface="+mj-lt"/>
                      </a:endParaRPr>
                    </a:p>
                  </a:txBody>
                  <a:tcPr anchor="ctr"/>
                </a:tc>
                <a:tc>
                  <a:txBody>
                    <a:bodyPr/>
                    <a:lstStyle/>
                    <a:p>
                      <a:pPr algn="ctr"/>
                      <a:r>
                        <a:rPr lang="en-US" sz="1100" b="1" dirty="0">
                          <a:latin typeface="+mj-lt"/>
                          <a:hlinkClick r:id="rId20" tooltip="Windows 95"/>
                        </a:rPr>
                        <a:t>Windows 95</a:t>
                      </a:r>
                      <a:endParaRPr lang="en-US" sz="1100" b="1" dirty="0">
                        <a:latin typeface="+mj-lt"/>
                      </a:endParaRPr>
                    </a:p>
                  </a:txBody>
                  <a:tcPr anchor="ctr"/>
                </a:tc>
                <a:tc>
                  <a:txBody>
                    <a:bodyPr/>
                    <a:lstStyle/>
                    <a:p>
                      <a:pPr algn="ctr">
                        <a:buFont typeface="Arial" panose="020B0604020202020204" pitchFamily="34" charset="0"/>
                        <a:buChar char="•"/>
                      </a:pPr>
                      <a:endParaRPr lang="en-US" sz="1100" b="1" dirty="0">
                        <a:latin typeface="+mj-lt"/>
                      </a:endParaRPr>
                    </a:p>
                  </a:txBody>
                  <a:tcPr anchor="ctr"/>
                </a:tc>
                <a:tc>
                  <a:txBody>
                    <a:bodyPr/>
                    <a:lstStyle/>
                    <a:p>
                      <a:pPr algn="ctr"/>
                      <a:r>
                        <a:rPr lang="en-US" sz="1100" b="1" dirty="0">
                          <a:latin typeface="+mj-lt"/>
                          <a:hlinkClick r:id="rId21" tooltip="Pocket PC 2000"/>
                        </a:rPr>
                        <a:t>Pocket PC 2000</a:t>
                      </a:r>
                      <a:endParaRPr lang="en-US" sz="1100" b="1" dirty="0">
                        <a:latin typeface="+mj-lt"/>
                      </a:endParaRPr>
                    </a:p>
                  </a:txBody>
                  <a:tcPr anchor="ctr"/>
                </a:tc>
                <a:extLst>
                  <a:ext uri="{0D108BD9-81ED-4DB2-BD59-A6C34878D82A}">
                    <a16:rowId xmlns:a16="http://schemas.microsoft.com/office/drawing/2014/main" val="3957708199"/>
                  </a:ext>
                </a:extLst>
              </a:tr>
              <a:tr h="0">
                <a:tc>
                  <a:txBody>
                    <a:bodyPr/>
                    <a:lstStyle/>
                    <a:p>
                      <a:pPr algn="ctr"/>
                      <a:r>
                        <a:rPr lang="en-US" sz="1100" b="1">
                          <a:latin typeface="+mj-lt"/>
                        </a:rPr>
                        <a:t>November 1993</a:t>
                      </a:r>
                      <a:endParaRPr lang="en-US" sz="1100" b="1" dirty="0">
                        <a:latin typeface="+mj-lt"/>
                      </a:endParaRPr>
                    </a:p>
                  </a:txBody>
                  <a:tcPr anchor="ctr"/>
                </a:tc>
                <a:tc>
                  <a:txBody>
                    <a:bodyPr/>
                    <a:lstStyle/>
                    <a:p>
                      <a:pPr algn="ctr"/>
                      <a:r>
                        <a:rPr lang="en-US" sz="1100" b="1" dirty="0">
                          <a:latin typeface="+mj-lt"/>
                          <a:hlinkClick r:id="rId22" tooltip="Windows for Workgroups"/>
                        </a:rPr>
                        <a:t>Windows for Workgroups 3.11</a:t>
                      </a:r>
                      <a:endParaRPr lang="en-US" sz="1100" b="1" dirty="0">
                        <a:latin typeface="+mj-lt"/>
                      </a:endParaRPr>
                    </a:p>
                  </a:txBody>
                  <a:tcPr anchor="ctr"/>
                </a:tc>
                <a:tc>
                  <a:txBody>
                    <a:bodyPr/>
                    <a:lstStyle/>
                    <a:p>
                      <a:pPr algn="ctr" fontAlgn="ctr"/>
                      <a:endParaRPr lang="en-US" sz="1100" dirty="0">
                        <a:solidFill>
                          <a:srgbClr val="2C2C2C"/>
                        </a:solidFill>
                        <a:effectLst/>
                        <a:latin typeface="+mj-lt"/>
                      </a:endParaRPr>
                    </a:p>
                  </a:txBody>
                  <a:tcPr anchor="ctr"/>
                </a:tc>
                <a:tc>
                  <a:txBody>
                    <a:bodyPr/>
                    <a:lstStyle/>
                    <a:p>
                      <a:pPr algn="ctr"/>
                      <a:endParaRPr lang="en-US" sz="1100" dirty="0">
                        <a:latin typeface="+mj-lt"/>
                      </a:endParaRPr>
                    </a:p>
                  </a:txBody>
                  <a:tcPr anchor="ctr"/>
                </a:tc>
                <a:extLst>
                  <a:ext uri="{0D108BD9-81ED-4DB2-BD59-A6C34878D82A}">
                    <a16:rowId xmlns:a16="http://schemas.microsoft.com/office/drawing/2014/main" val="2937369758"/>
                  </a:ext>
                </a:extLst>
              </a:tr>
              <a:tr h="0">
                <a:tc>
                  <a:txBody>
                    <a:bodyPr/>
                    <a:lstStyle/>
                    <a:p>
                      <a:pPr algn="ctr"/>
                      <a:r>
                        <a:rPr lang="en-US" sz="1100" b="1">
                          <a:latin typeface="+mj-lt"/>
                        </a:rPr>
                        <a:t>April 1992</a:t>
                      </a:r>
                      <a:endParaRPr lang="en-US" sz="1100" b="1" dirty="0">
                        <a:latin typeface="+mj-lt"/>
                      </a:endParaRPr>
                    </a:p>
                  </a:txBody>
                  <a:tcPr anchor="ctr"/>
                </a:tc>
                <a:tc>
                  <a:txBody>
                    <a:bodyPr/>
                    <a:lstStyle/>
                    <a:p>
                      <a:pPr algn="ctr"/>
                      <a:r>
                        <a:rPr lang="en-US" sz="1100" b="1" dirty="0">
                          <a:latin typeface="+mj-lt"/>
                          <a:hlinkClick r:id="rId23" tooltip="Windows 3.1"/>
                        </a:rPr>
                        <a:t>Windows 3.1</a:t>
                      </a:r>
                      <a:endParaRPr lang="en-US" sz="1100" b="1" dirty="0">
                        <a:latin typeface="+mj-lt"/>
                      </a:endParaRPr>
                    </a:p>
                  </a:txBody>
                  <a:tcPr anchor="ctr"/>
                </a:tc>
                <a:tc>
                  <a:txBody>
                    <a:bodyPr/>
                    <a:lstStyle/>
                    <a:p>
                      <a:pPr algn="ctr">
                        <a:buFont typeface="Arial" panose="020B0604020202020204" pitchFamily="34" charset="0"/>
                        <a:buChar char="•"/>
                      </a:pPr>
                      <a:endParaRPr lang="en-US" sz="1100" dirty="0">
                        <a:latin typeface="+mj-lt"/>
                      </a:endParaRPr>
                    </a:p>
                  </a:txBody>
                  <a:tcPr anchor="ctr"/>
                </a:tc>
                <a:tc>
                  <a:txBody>
                    <a:bodyPr/>
                    <a:lstStyle/>
                    <a:p>
                      <a:pPr algn="ctr"/>
                      <a:endParaRPr lang="en-US" sz="1100" dirty="0">
                        <a:latin typeface="+mj-lt"/>
                      </a:endParaRPr>
                    </a:p>
                  </a:txBody>
                  <a:tcPr anchor="ctr"/>
                </a:tc>
                <a:extLst>
                  <a:ext uri="{0D108BD9-81ED-4DB2-BD59-A6C34878D82A}">
                    <a16:rowId xmlns:a16="http://schemas.microsoft.com/office/drawing/2014/main" val="2298893758"/>
                  </a:ext>
                </a:extLst>
              </a:tr>
              <a:tr h="0">
                <a:tc>
                  <a:txBody>
                    <a:bodyPr/>
                    <a:lstStyle/>
                    <a:p>
                      <a:pPr algn="ctr"/>
                      <a:r>
                        <a:rPr lang="en-US" sz="1100" b="1">
                          <a:latin typeface="+mj-lt"/>
                        </a:rPr>
                        <a:t>22 May 1990</a:t>
                      </a:r>
                      <a:endParaRPr lang="en-US" sz="1100" b="1" dirty="0">
                        <a:latin typeface="+mj-lt"/>
                      </a:endParaRPr>
                    </a:p>
                  </a:txBody>
                  <a:tcPr anchor="ctr"/>
                </a:tc>
                <a:tc>
                  <a:txBody>
                    <a:bodyPr/>
                    <a:lstStyle/>
                    <a:p>
                      <a:pPr algn="ctr"/>
                      <a:r>
                        <a:rPr lang="en-US" sz="1100" b="1" dirty="0">
                          <a:latin typeface="+mj-lt"/>
                          <a:hlinkClick r:id="rId24" tooltip="Windows 3.0"/>
                        </a:rPr>
                        <a:t>Windows 3.0</a:t>
                      </a:r>
                      <a:endParaRPr lang="en-US" sz="1100" b="1" dirty="0">
                        <a:latin typeface="+mj-lt"/>
                      </a:endParaRPr>
                    </a:p>
                  </a:txBody>
                  <a:tcPr anchor="ctr"/>
                </a:tc>
                <a:tc>
                  <a:txBody>
                    <a:bodyPr/>
                    <a:lstStyle/>
                    <a:p>
                      <a:pPr algn="ctr" fontAlgn="ctr"/>
                      <a:endParaRPr lang="en-US" sz="1100" dirty="0">
                        <a:solidFill>
                          <a:srgbClr val="2C2C2C"/>
                        </a:solidFill>
                        <a:effectLst/>
                        <a:latin typeface="+mj-lt"/>
                      </a:endParaRPr>
                    </a:p>
                  </a:txBody>
                  <a:tcPr anchor="ctr"/>
                </a:tc>
                <a:tc>
                  <a:txBody>
                    <a:bodyPr/>
                    <a:lstStyle/>
                    <a:p>
                      <a:pPr algn="ctr"/>
                      <a:endParaRPr lang="en-US" sz="1100" dirty="0">
                        <a:latin typeface="+mj-lt"/>
                      </a:endParaRPr>
                    </a:p>
                  </a:txBody>
                  <a:tcPr anchor="ctr"/>
                </a:tc>
                <a:extLst>
                  <a:ext uri="{0D108BD9-81ED-4DB2-BD59-A6C34878D82A}">
                    <a16:rowId xmlns:a16="http://schemas.microsoft.com/office/drawing/2014/main" val="1226412432"/>
                  </a:ext>
                </a:extLst>
              </a:tr>
              <a:tr h="0">
                <a:tc>
                  <a:txBody>
                    <a:bodyPr/>
                    <a:lstStyle/>
                    <a:p>
                      <a:pPr algn="ctr"/>
                      <a:r>
                        <a:rPr lang="en-US" sz="1100" b="1">
                          <a:latin typeface="+mj-lt"/>
                        </a:rPr>
                        <a:t>9 December 1987</a:t>
                      </a:r>
                      <a:endParaRPr lang="en-US" sz="1100" b="1" dirty="0">
                        <a:latin typeface="+mj-lt"/>
                      </a:endParaRPr>
                    </a:p>
                  </a:txBody>
                  <a:tcPr anchor="ctr"/>
                </a:tc>
                <a:tc>
                  <a:txBody>
                    <a:bodyPr/>
                    <a:lstStyle/>
                    <a:p>
                      <a:pPr algn="ctr"/>
                      <a:r>
                        <a:rPr lang="en-US" sz="1100" b="1" dirty="0">
                          <a:latin typeface="+mj-lt"/>
                          <a:hlinkClick r:id="rId25" tooltip="Windows 2.03"/>
                        </a:rPr>
                        <a:t>Windows 2.03</a:t>
                      </a:r>
                      <a:endParaRPr lang="en-US" sz="1100" b="1" dirty="0">
                        <a:latin typeface="+mj-lt"/>
                      </a:endParaRPr>
                    </a:p>
                  </a:txBody>
                  <a:tcPr anchor="ctr"/>
                </a:tc>
                <a:tc>
                  <a:txBody>
                    <a:bodyPr/>
                    <a:lstStyle/>
                    <a:p>
                      <a:pPr algn="ctr" fontAlgn="ctr"/>
                      <a:endParaRPr lang="en-US" sz="1100" dirty="0">
                        <a:solidFill>
                          <a:srgbClr val="2C2C2C"/>
                        </a:solidFill>
                        <a:effectLst/>
                        <a:latin typeface="+mj-lt"/>
                      </a:endParaRPr>
                    </a:p>
                  </a:txBody>
                  <a:tcPr anchor="ctr"/>
                </a:tc>
                <a:tc>
                  <a:txBody>
                    <a:bodyPr/>
                    <a:lstStyle/>
                    <a:p>
                      <a:pPr algn="ctr"/>
                      <a:endParaRPr lang="en-US" sz="1100" dirty="0">
                        <a:latin typeface="+mj-lt"/>
                      </a:endParaRPr>
                    </a:p>
                  </a:txBody>
                  <a:tcPr anchor="ctr"/>
                </a:tc>
                <a:extLst>
                  <a:ext uri="{0D108BD9-81ED-4DB2-BD59-A6C34878D82A}">
                    <a16:rowId xmlns:a16="http://schemas.microsoft.com/office/drawing/2014/main" val="2813224132"/>
                  </a:ext>
                </a:extLst>
              </a:tr>
              <a:tr h="0">
                <a:tc>
                  <a:txBody>
                    <a:bodyPr/>
                    <a:lstStyle/>
                    <a:p>
                      <a:pPr algn="ctr"/>
                      <a:r>
                        <a:rPr lang="en-US" sz="1100" b="1" dirty="0">
                          <a:latin typeface="+mj-lt"/>
                        </a:rPr>
                        <a:t>20 November 1985</a:t>
                      </a:r>
                    </a:p>
                  </a:txBody>
                  <a:tcPr anchor="ctr"/>
                </a:tc>
                <a:tc>
                  <a:txBody>
                    <a:bodyPr/>
                    <a:lstStyle/>
                    <a:p>
                      <a:pPr algn="ctr"/>
                      <a:r>
                        <a:rPr lang="en-US" sz="1100" b="1" dirty="0">
                          <a:latin typeface="+mj-lt"/>
                          <a:hlinkClick r:id="rId26" tooltip="Windows 1.01"/>
                        </a:rPr>
                        <a:t>Windows 1.01</a:t>
                      </a:r>
                      <a:endParaRPr lang="en-US" sz="1100" b="1" dirty="0">
                        <a:latin typeface="+mj-lt"/>
                      </a:endParaRPr>
                    </a:p>
                  </a:txBody>
                  <a:tcPr anchor="ctr"/>
                </a:tc>
                <a:tc>
                  <a:txBody>
                    <a:bodyPr/>
                    <a:lstStyle/>
                    <a:p>
                      <a:pPr algn="ctr"/>
                      <a:endParaRPr lang="en-US" sz="1100" dirty="0">
                        <a:latin typeface="+mj-lt"/>
                      </a:endParaRPr>
                    </a:p>
                  </a:txBody>
                  <a:tcPr/>
                </a:tc>
                <a:tc>
                  <a:txBody>
                    <a:bodyPr/>
                    <a:lstStyle/>
                    <a:p>
                      <a:pPr algn="ctr"/>
                      <a:endParaRPr lang="en-US" sz="1100" dirty="0">
                        <a:latin typeface="+mj-lt"/>
                      </a:endParaRPr>
                    </a:p>
                  </a:txBody>
                  <a:tcPr/>
                </a:tc>
                <a:extLst>
                  <a:ext uri="{0D108BD9-81ED-4DB2-BD59-A6C34878D82A}">
                    <a16:rowId xmlns:a16="http://schemas.microsoft.com/office/drawing/2014/main" val="1971511952"/>
                  </a:ext>
                </a:extLst>
              </a:tr>
            </a:tbl>
          </a:graphicData>
        </a:graphic>
      </p:graphicFrame>
    </p:spTree>
    <p:extLst>
      <p:ext uri="{BB962C8B-B14F-4D97-AF65-F5344CB8AC3E}">
        <p14:creationId xmlns:p14="http://schemas.microsoft.com/office/powerpoint/2010/main" val="2327144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305800" cy="533400"/>
          </a:xfrm>
        </p:spPr>
        <p:txBody>
          <a:bodyPr>
            <a:normAutofit fontScale="90000"/>
          </a:bodyPr>
          <a:lstStyle/>
          <a:p>
            <a:r>
              <a:rPr lang="en-US" sz="4000" b="1" dirty="0">
                <a:effectLst>
                  <a:outerShdw blurRad="38100" dist="38100" dir="2700000" algn="tl">
                    <a:srgbClr val="000000">
                      <a:alpha val="43137"/>
                    </a:srgbClr>
                  </a:outerShdw>
                </a:effectLst>
              </a:rPr>
              <a:t>Apple Operating Systems</a:t>
            </a:r>
          </a:p>
        </p:txBody>
      </p:sp>
      <p:sp>
        <p:nvSpPr>
          <p:cNvPr id="3" name="Date Placeholder 2"/>
          <p:cNvSpPr>
            <a:spLocks noGrp="1"/>
          </p:cNvSpPr>
          <p:nvPr>
            <p:ph type="dt" sz="half" idx="10"/>
          </p:nvPr>
        </p:nvSpPr>
        <p:spPr/>
        <p:txBody>
          <a:bodyPr/>
          <a:lstStyle/>
          <a:p>
            <a:fld id="{086FF0DE-D23C-47AA-B4E0-33B9F601A10F}" type="datetime1">
              <a:rPr lang="en-US" smtClean="0"/>
              <a:t>10/10/2018</a:t>
            </a:fld>
            <a:endParaRPr lang="en-US"/>
          </a:p>
        </p:txBody>
      </p:sp>
      <p:sp>
        <p:nvSpPr>
          <p:cNvPr id="4" name="Footer Placeholder 3"/>
          <p:cNvSpPr>
            <a:spLocks noGrp="1"/>
          </p:cNvSpPr>
          <p:nvPr>
            <p:ph type="ftr" sz="quarter" idx="11"/>
          </p:nvPr>
        </p:nvSpPr>
        <p:spPr/>
        <p:txBody>
          <a:bodyPr/>
          <a:lstStyle/>
          <a:p>
            <a:r>
              <a:rPr lang="en-US"/>
              <a:t>Copyright ©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36187035"/>
              </p:ext>
            </p:extLst>
          </p:nvPr>
        </p:nvGraphicFramePr>
        <p:xfrm>
          <a:off x="145002" y="880586"/>
          <a:ext cx="8534400" cy="3870960"/>
        </p:xfrm>
        <a:graphic>
          <a:graphicData uri="http://schemas.openxmlformats.org/drawingml/2006/table">
            <a:tbl>
              <a:tblPr firstRow="1" bandRow="1">
                <a:tableStyleId>{5C22544A-7EE6-4342-B048-85BDC9FD1C3A}</a:tableStyleId>
              </a:tblPr>
              <a:tblGrid>
                <a:gridCol w="1824180">
                  <a:extLst>
                    <a:ext uri="{9D8B030D-6E8A-4147-A177-3AD203B41FA5}">
                      <a16:colId xmlns:a16="http://schemas.microsoft.com/office/drawing/2014/main" val="3854599484"/>
                    </a:ext>
                  </a:extLst>
                </a:gridCol>
                <a:gridCol w="1824180">
                  <a:extLst>
                    <a:ext uri="{9D8B030D-6E8A-4147-A177-3AD203B41FA5}">
                      <a16:colId xmlns:a16="http://schemas.microsoft.com/office/drawing/2014/main" val="2224485260"/>
                    </a:ext>
                  </a:extLst>
                </a:gridCol>
                <a:gridCol w="1768566">
                  <a:extLst>
                    <a:ext uri="{9D8B030D-6E8A-4147-A177-3AD203B41FA5}">
                      <a16:colId xmlns:a16="http://schemas.microsoft.com/office/drawing/2014/main" val="3221282355"/>
                    </a:ext>
                  </a:extLst>
                </a:gridCol>
                <a:gridCol w="1558737">
                  <a:extLst>
                    <a:ext uri="{9D8B030D-6E8A-4147-A177-3AD203B41FA5}">
                      <a16:colId xmlns:a16="http://schemas.microsoft.com/office/drawing/2014/main" val="315207135"/>
                    </a:ext>
                  </a:extLst>
                </a:gridCol>
                <a:gridCol w="1558737">
                  <a:extLst>
                    <a:ext uri="{9D8B030D-6E8A-4147-A177-3AD203B41FA5}">
                      <a16:colId xmlns:a16="http://schemas.microsoft.com/office/drawing/2014/main" val="3316001617"/>
                    </a:ext>
                  </a:extLst>
                </a:gridCol>
              </a:tblGrid>
              <a:tr h="0">
                <a:tc>
                  <a:txBody>
                    <a:bodyPr/>
                    <a:lstStyle/>
                    <a:p>
                      <a:pPr algn="ctr"/>
                      <a:r>
                        <a:rPr lang="en-US" sz="1400">
                          <a:latin typeface="+mj-lt"/>
                        </a:rPr>
                        <a:t>Release Dates</a:t>
                      </a:r>
                      <a:endParaRPr lang="en-US" sz="14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lt1"/>
                          </a:solidFill>
                          <a:latin typeface="+mj-lt"/>
                          <a:ea typeface="+mn-ea"/>
                          <a:cs typeface="+mn-cs"/>
                        </a:rPr>
                        <a:t>iMac/MacBook</a:t>
                      </a:r>
                    </a:p>
                  </a:txBody>
                  <a:tcPr anchor="ctr"/>
                </a:tc>
                <a:tc>
                  <a:txBody>
                    <a:bodyPr/>
                    <a:lstStyle/>
                    <a:p>
                      <a:pPr algn="ctr"/>
                      <a:r>
                        <a:rPr lang="en-US" sz="1400" dirty="0">
                          <a:latin typeface="+mj-lt"/>
                        </a:rPr>
                        <a:t>iPad</a:t>
                      </a:r>
                    </a:p>
                  </a:txBody>
                  <a:tcPr anchor="ctr"/>
                </a:tc>
                <a:tc>
                  <a:txBody>
                    <a:bodyPr/>
                    <a:lstStyle/>
                    <a:p>
                      <a:pPr algn="ctr"/>
                      <a:r>
                        <a:rPr lang="en-US" sz="1400" dirty="0">
                          <a:latin typeface="+mj-lt"/>
                        </a:rPr>
                        <a:t>iPhone</a:t>
                      </a:r>
                    </a:p>
                  </a:txBody>
                  <a:tcPr anchor="ctr"/>
                </a:tc>
                <a:tc>
                  <a:txBody>
                    <a:bodyPr/>
                    <a:lstStyle/>
                    <a:p>
                      <a:pPr algn="ctr"/>
                      <a:r>
                        <a:rPr lang="en-US" sz="1400" dirty="0">
                          <a:latin typeface="+mj-lt"/>
                        </a:rPr>
                        <a:t>iPod</a:t>
                      </a:r>
                    </a:p>
                  </a:txBody>
                  <a:tcPr anchor="ctr"/>
                </a:tc>
                <a:extLst>
                  <a:ext uri="{0D108BD9-81ED-4DB2-BD59-A6C34878D82A}">
                    <a16:rowId xmlns:a16="http://schemas.microsoft.com/office/drawing/2014/main" val="4070259274"/>
                  </a:ext>
                </a:extLst>
              </a:tr>
              <a:tr h="0">
                <a:tc>
                  <a:txBody>
                    <a:bodyPr/>
                    <a:lstStyle/>
                    <a:p>
                      <a:pPr algn="ctr"/>
                      <a:r>
                        <a:rPr lang="en-US" sz="1200" b="1" dirty="0">
                          <a:latin typeface="+mj-lt"/>
                        </a:rPr>
                        <a:t>September 20, 2016</a:t>
                      </a:r>
                    </a:p>
                  </a:txBody>
                  <a:tcPr anchor="ctr"/>
                </a:tc>
                <a:tc>
                  <a:txBody>
                    <a:bodyPr/>
                    <a:lstStyle/>
                    <a:p>
                      <a:pPr algn="ctr"/>
                      <a:r>
                        <a:rPr lang="en-US" sz="1200" b="1" dirty="0" err="1">
                          <a:latin typeface="+mj-lt"/>
                          <a:hlinkClick r:id="rId2" tooltip="MacOS Sierra"/>
                        </a:rPr>
                        <a:t>macOS</a:t>
                      </a:r>
                      <a:r>
                        <a:rPr lang="en-US" sz="1200" b="1" dirty="0">
                          <a:latin typeface="+mj-lt"/>
                          <a:hlinkClick r:id="rId2" tooltip="MacOS Sierra"/>
                        </a:rPr>
                        <a:t> 10.12</a:t>
                      </a:r>
                      <a:endParaRPr lang="en-US" sz="1200" b="1" dirty="0">
                        <a:latin typeface="+mj-lt"/>
                      </a:endParaRPr>
                    </a:p>
                  </a:txBody>
                  <a:tcPr anchor="ctr"/>
                </a:tc>
                <a:tc>
                  <a:txBody>
                    <a:bodyPr/>
                    <a:lstStyle/>
                    <a:p>
                      <a:pPr algn="ctr">
                        <a:buFont typeface="Arial" panose="020B0604020202020204" pitchFamily="34" charset="0"/>
                        <a:buNone/>
                      </a:pPr>
                      <a:r>
                        <a:rPr lang="en-US" sz="1200" b="1" dirty="0">
                          <a:latin typeface="+mj-lt"/>
                        </a:rPr>
                        <a:t>9.3.5 / 10.0.2</a:t>
                      </a:r>
                    </a:p>
                  </a:txBody>
                  <a:tcPr anchor="ctr"/>
                </a:tc>
                <a:tc>
                  <a:txBody>
                    <a:bodyPr/>
                    <a:lstStyle/>
                    <a:p>
                      <a:pPr algn="ctr"/>
                      <a:r>
                        <a:rPr lang="en-US" sz="1200" b="1" dirty="0">
                          <a:latin typeface="+mj-lt"/>
                        </a:rPr>
                        <a:t>9.3.5 / 10.0.2</a:t>
                      </a:r>
                    </a:p>
                  </a:txBody>
                  <a:tcPr anchor="ctr"/>
                </a:tc>
                <a:tc>
                  <a:txBody>
                    <a:bodyPr/>
                    <a:lstStyle/>
                    <a:p>
                      <a:pPr algn="ctr"/>
                      <a:r>
                        <a:rPr lang="en-US" sz="1200" b="1" dirty="0">
                          <a:latin typeface="+mj-lt"/>
                        </a:rPr>
                        <a:t>9.3.5 / 10.0.2</a:t>
                      </a:r>
                    </a:p>
                  </a:txBody>
                  <a:tcPr anchor="ctr"/>
                </a:tc>
                <a:extLst>
                  <a:ext uri="{0D108BD9-81ED-4DB2-BD59-A6C34878D82A}">
                    <a16:rowId xmlns:a16="http://schemas.microsoft.com/office/drawing/2014/main" val="1644988123"/>
                  </a:ext>
                </a:extLst>
              </a:tr>
              <a:tr h="0">
                <a:tc>
                  <a:txBody>
                    <a:bodyPr/>
                    <a:lstStyle/>
                    <a:p>
                      <a:pPr algn="ctr"/>
                      <a:r>
                        <a:rPr lang="en-US" sz="1200" b="1" dirty="0">
                          <a:latin typeface="+mj-lt"/>
                        </a:rPr>
                        <a:t>September 30, 2015</a:t>
                      </a:r>
                    </a:p>
                  </a:txBody>
                  <a:tcPr anchor="ctr"/>
                </a:tc>
                <a:tc>
                  <a:txBody>
                    <a:bodyPr/>
                    <a:lstStyle/>
                    <a:p>
                      <a:pPr algn="ctr"/>
                      <a:r>
                        <a:rPr lang="en-US" sz="1200" b="1" dirty="0">
                          <a:latin typeface="+mj-lt"/>
                          <a:hlinkClick r:id="rId3" tooltip="OS X El Capitan"/>
                        </a:rPr>
                        <a:t>OS X 10.11</a:t>
                      </a:r>
                      <a:endParaRPr lang="en-US" sz="1200" b="1" dirty="0">
                        <a:latin typeface="+mj-lt"/>
                      </a:endParaRPr>
                    </a:p>
                  </a:txBody>
                  <a:tcPr anchor="ctr"/>
                </a:tc>
                <a:tc>
                  <a:txBody>
                    <a:bodyPr/>
                    <a:lstStyle/>
                    <a:p>
                      <a:pPr algn="ctr">
                        <a:buFont typeface="Arial" panose="020B0604020202020204" pitchFamily="34" charset="0"/>
                        <a:buChar char="•"/>
                      </a:pPr>
                      <a:endParaRPr lang="en-US" sz="1200" b="1" dirty="0">
                        <a:latin typeface="+mj-lt"/>
                      </a:endParaRPr>
                    </a:p>
                  </a:txBody>
                  <a:tcPr anchor="ctr"/>
                </a:tc>
                <a:tc>
                  <a:txBody>
                    <a:bodyPr/>
                    <a:lstStyle/>
                    <a:p>
                      <a:pPr algn="ctr"/>
                      <a:endParaRPr lang="en-US" sz="1200" b="1" dirty="0">
                        <a:latin typeface="+mj-lt"/>
                      </a:endParaRPr>
                    </a:p>
                  </a:txBody>
                  <a:tcPr anchor="ctr"/>
                </a:tc>
                <a:tc>
                  <a:txBody>
                    <a:bodyPr/>
                    <a:lstStyle/>
                    <a:p>
                      <a:pPr algn="ctr"/>
                      <a:endParaRPr lang="en-US" sz="1200" b="1" dirty="0">
                        <a:latin typeface="+mj-lt"/>
                      </a:endParaRPr>
                    </a:p>
                  </a:txBody>
                  <a:tcPr anchor="ctr"/>
                </a:tc>
                <a:extLst>
                  <a:ext uri="{0D108BD9-81ED-4DB2-BD59-A6C34878D82A}">
                    <a16:rowId xmlns:a16="http://schemas.microsoft.com/office/drawing/2014/main" val="2491007697"/>
                  </a:ext>
                </a:extLst>
              </a:tr>
              <a:tr h="0">
                <a:tc>
                  <a:txBody>
                    <a:bodyPr/>
                    <a:lstStyle/>
                    <a:p>
                      <a:pPr algn="ctr"/>
                      <a:r>
                        <a:rPr lang="en-US" sz="1200" b="1" dirty="0">
                          <a:latin typeface="+mj-lt"/>
                        </a:rPr>
                        <a:t>October 16, 2014</a:t>
                      </a:r>
                    </a:p>
                  </a:txBody>
                  <a:tcPr anchor="ctr"/>
                </a:tc>
                <a:tc>
                  <a:txBody>
                    <a:bodyPr/>
                    <a:lstStyle/>
                    <a:p>
                      <a:pPr algn="ctr"/>
                      <a:r>
                        <a:rPr lang="en-US" sz="1200" b="1" dirty="0">
                          <a:latin typeface="+mj-lt"/>
                          <a:hlinkClick r:id="rId4" tooltip="OS X Yosemite"/>
                        </a:rPr>
                        <a:t>OS X 10.10</a:t>
                      </a:r>
                      <a:endParaRPr lang="en-US" sz="1200" b="1" dirty="0">
                        <a:latin typeface="+mj-lt"/>
                      </a:endParaRPr>
                    </a:p>
                  </a:txBody>
                  <a:tcPr anchor="ctr"/>
                </a:tc>
                <a:tc>
                  <a:txBody>
                    <a:bodyPr/>
                    <a:lstStyle/>
                    <a:p>
                      <a:pPr algn="ctr" fontAlgn="ctr"/>
                      <a:endParaRPr lang="en-US" sz="1200" b="1" dirty="0">
                        <a:solidFill>
                          <a:srgbClr val="2C2C2C"/>
                        </a:solidFill>
                        <a:effectLst/>
                        <a:latin typeface="+mj-lt"/>
                      </a:endParaRPr>
                    </a:p>
                  </a:txBody>
                  <a:tcPr anchor="ctr"/>
                </a:tc>
                <a:tc>
                  <a:txBody>
                    <a:bodyPr/>
                    <a:lstStyle/>
                    <a:p>
                      <a:pPr algn="ctr"/>
                      <a:r>
                        <a:rPr lang="en-US" sz="1200" b="1" dirty="0">
                          <a:latin typeface="+mj-lt"/>
                        </a:rPr>
                        <a:t>6.1.6 / 7.1.2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mj-lt"/>
                        </a:rPr>
                        <a:t>6.1.6 /</a:t>
                      </a:r>
                      <a:r>
                        <a:rPr lang="en-US" sz="1200" b="1" baseline="0" dirty="0">
                          <a:latin typeface="+mj-lt"/>
                        </a:rPr>
                        <a:t> </a:t>
                      </a:r>
                      <a:r>
                        <a:rPr lang="en-US" sz="1200" b="1" dirty="0">
                          <a:latin typeface="+mj-lt"/>
                        </a:rPr>
                        <a:t>7.1.2</a:t>
                      </a:r>
                      <a:endParaRPr kumimoji="0" lang="en-US" sz="1200" b="1" kern="1200" dirty="0">
                        <a:solidFill>
                          <a:srgbClr val="2C2C2C"/>
                        </a:solidFill>
                        <a:effectLst/>
                        <a:latin typeface="+mj-lt"/>
                        <a:ea typeface="+mn-ea"/>
                        <a:cs typeface="+mn-cs"/>
                      </a:endParaRPr>
                    </a:p>
                  </a:txBody>
                  <a:tcPr anchor="ctr"/>
                </a:tc>
                <a:extLst>
                  <a:ext uri="{0D108BD9-81ED-4DB2-BD59-A6C34878D82A}">
                    <a16:rowId xmlns:a16="http://schemas.microsoft.com/office/drawing/2014/main" val="1690519123"/>
                  </a:ext>
                </a:extLst>
              </a:tr>
              <a:tr h="0">
                <a:tc>
                  <a:txBody>
                    <a:bodyPr/>
                    <a:lstStyle/>
                    <a:p>
                      <a:pPr algn="ctr"/>
                      <a:r>
                        <a:rPr lang="en-US" sz="1200" b="1" dirty="0">
                          <a:latin typeface="+mj-lt"/>
                        </a:rPr>
                        <a:t>October 22, 2013</a:t>
                      </a:r>
                    </a:p>
                  </a:txBody>
                  <a:tcPr anchor="ctr"/>
                </a:tc>
                <a:tc>
                  <a:txBody>
                    <a:bodyPr/>
                    <a:lstStyle/>
                    <a:p>
                      <a:pPr algn="ctr"/>
                      <a:r>
                        <a:rPr lang="en-US" sz="1200" b="1" dirty="0">
                          <a:latin typeface="+mj-lt"/>
                          <a:hlinkClick r:id="rId5" tooltip="OS X Mavericks"/>
                        </a:rPr>
                        <a:t>OS X 10.9</a:t>
                      </a:r>
                      <a:endParaRPr lang="en-US" sz="1200" b="1" dirty="0">
                        <a:latin typeface="+mj-lt"/>
                      </a:endParaRPr>
                    </a:p>
                  </a:txBody>
                  <a:tcPr anchor="ctr"/>
                </a:tc>
                <a:tc>
                  <a:txBody>
                    <a:bodyPr/>
                    <a:lstStyle/>
                    <a:p>
                      <a:pPr algn="ctr">
                        <a:buFont typeface="Arial" panose="020B0604020202020204" pitchFamily="34" charset="0"/>
                        <a:buNone/>
                      </a:pPr>
                      <a:r>
                        <a:rPr lang="en-US" sz="1200" b="1" dirty="0">
                          <a:latin typeface="+mj-lt"/>
                        </a:rPr>
                        <a:t>5.1.1 (2012)</a:t>
                      </a:r>
                    </a:p>
                  </a:txBody>
                  <a:tcPr anchor="ctr"/>
                </a:tc>
                <a:tc>
                  <a:txBody>
                    <a:bodyPr/>
                    <a:lstStyle/>
                    <a:p>
                      <a:pPr algn="ctr"/>
                      <a:endParaRPr lang="en-US" sz="1200" b="1" dirty="0">
                        <a:latin typeface="+mj-lt"/>
                      </a:endParaRPr>
                    </a:p>
                  </a:txBody>
                  <a:tcPr anchor="ctr"/>
                </a:tc>
                <a:tc>
                  <a:txBody>
                    <a:bodyPr/>
                    <a:lstStyle/>
                    <a:p>
                      <a:pPr algn="ctr">
                        <a:buFont typeface="Arial" panose="020B0604020202020204" pitchFamily="34" charset="0"/>
                        <a:buNone/>
                      </a:pPr>
                      <a:r>
                        <a:rPr lang="en-US" sz="1200" b="1" dirty="0">
                          <a:latin typeface="+mj-lt"/>
                        </a:rPr>
                        <a:t>5.1.1 (2012)</a:t>
                      </a:r>
                      <a:endParaRPr kumimoji="0" lang="en-US" sz="1200" b="1" kern="1200" dirty="0">
                        <a:solidFill>
                          <a:schemeClr val="dk1"/>
                        </a:solidFill>
                        <a:latin typeface="+mj-lt"/>
                        <a:ea typeface="+mn-ea"/>
                        <a:cs typeface="+mn-cs"/>
                      </a:endParaRPr>
                    </a:p>
                  </a:txBody>
                  <a:tcPr anchor="ctr"/>
                </a:tc>
                <a:extLst>
                  <a:ext uri="{0D108BD9-81ED-4DB2-BD59-A6C34878D82A}">
                    <a16:rowId xmlns:a16="http://schemas.microsoft.com/office/drawing/2014/main" val="893166062"/>
                  </a:ext>
                </a:extLst>
              </a:tr>
              <a:tr h="0">
                <a:tc>
                  <a:txBody>
                    <a:bodyPr/>
                    <a:lstStyle/>
                    <a:p>
                      <a:pPr algn="ctr"/>
                      <a:r>
                        <a:rPr lang="en-US" sz="1200" b="1" dirty="0">
                          <a:latin typeface="+mj-lt"/>
                        </a:rPr>
                        <a:t>July 25, 2012</a:t>
                      </a:r>
                    </a:p>
                  </a:txBody>
                  <a:tcPr anchor="ctr"/>
                </a:tc>
                <a:tc>
                  <a:txBody>
                    <a:bodyPr/>
                    <a:lstStyle/>
                    <a:p>
                      <a:pPr algn="ctr"/>
                      <a:r>
                        <a:rPr lang="en-US" sz="1200" b="1" dirty="0">
                          <a:latin typeface="+mj-lt"/>
                          <a:hlinkClick r:id="rId6" tooltip="OS X Mountain Lion"/>
                        </a:rPr>
                        <a:t>OS X 10.8</a:t>
                      </a:r>
                      <a:endParaRPr lang="en-US" sz="1200" b="1" dirty="0">
                        <a:latin typeface="+mj-lt"/>
                      </a:endParaRPr>
                    </a:p>
                  </a:txBody>
                  <a:tcPr anchor="ctr"/>
                </a:tc>
                <a:tc>
                  <a:txBody>
                    <a:bodyPr/>
                    <a:lstStyle/>
                    <a:p>
                      <a:pPr algn="ctr"/>
                      <a:endParaRPr lang="en-US" sz="1200" b="1" dirty="0">
                        <a:latin typeface="+mj-lt"/>
                      </a:endParaRPr>
                    </a:p>
                  </a:txBody>
                  <a:tcPr anchor="ctr"/>
                </a:tc>
                <a:tc>
                  <a:txBody>
                    <a:bodyPr/>
                    <a:lstStyle/>
                    <a:p>
                      <a:pPr algn="ctr"/>
                      <a:r>
                        <a:rPr lang="en-US" sz="1200" b="1" dirty="0">
                          <a:latin typeface="+mj-lt"/>
                        </a:rPr>
                        <a:t>4.2.1</a:t>
                      </a:r>
                    </a:p>
                  </a:txBody>
                  <a:tcPr anchor="ctr"/>
                </a:tc>
                <a:tc>
                  <a:txBody>
                    <a:bodyPr/>
                    <a:lstStyle/>
                    <a:p>
                      <a:pPr algn="ctr"/>
                      <a:r>
                        <a:rPr lang="en-US" sz="1200" b="1" dirty="0">
                          <a:latin typeface="+mj-lt"/>
                        </a:rPr>
                        <a:t>4.2.1</a:t>
                      </a:r>
                    </a:p>
                  </a:txBody>
                  <a:tcPr anchor="ctr"/>
                </a:tc>
                <a:extLst>
                  <a:ext uri="{0D108BD9-81ED-4DB2-BD59-A6C34878D82A}">
                    <a16:rowId xmlns:a16="http://schemas.microsoft.com/office/drawing/2014/main" val="4153142565"/>
                  </a:ext>
                </a:extLst>
              </a:tr>
              <a:tr h="0">
                <a:tc>
                  <a:txBody>
                    <a:bodyPr/>
                    <a:lstStyle/>
                    <a:p>
                      <a:pPr algn="ctr"/>
                      <a:r>
                        <a:rPr lang="en-US" sz="1200" b="1" dirty="0">
                          <a:latin typeface="+mj-lt"/>
                        </a:rPr>
                        <a:t>July 20, 2011</a:t>
                      </a:r>
                    </a:p>
                  </a:txBody>
                  <a:tcPr anchor="ctr"/>
                </a:tc>
                <a:tc>
                  <a:txBody>
                    <a:bodyPr/>
                    <a:lstStyle/>
                    <a:p>
                      <a:pPr algn="ctr"/>
                      <a:r>
                        <a:rPr lang="en-US" sz="1200" b="1" dirty="0">
                          <a:latin typeface="+mj-lt"/>
                          <a:hlinkClick r:id="rId7" tooltip="Mac OS X Lion"/>
                        </a:rPr>
                        <a:t>Mac OS X 10.7</a:t>
                      </a:r>
                      <a:endParaRPr lang="en-US" sz="1200" b="1" dirty="0">
                        <a:latin typeface="+mj-lt"/>
                      </a:endParaRPr>
                    </a:p>
                  </a:txBody>
                  <a:tcPr anchor="ctr"/>
                </a:tc>
                <a:tc>
                  <a:txBody>
                    <a:bodyPr/>
                    <a:lstStyle/>
                    <a:p>
                      <a:pPr algn="ctr">
                        <a:buFont typeface="Arial" panose="020B0604020202020204" pitchFamily="34" charset="0"/>
                        <a:buNone/>
                      </a:pPr>
                      <a:endParaRPr lang="en-US" sz="1200" b="1"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mj-lt"/>
                        </a:rPr>
                        <a:t>3.1.3</a:t>
                      </a:r>
                      <a:endParaRPr kumimoji="0" lang="en-US" sz="1200" b="1" kern="1200" dirty="0">
                        <a:solidFill>
                          <a:schemeClr val="dk1"/>
                        </a:solidFill>
                        <a:latin typeface="+mj-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mj-lt"/>
                        </a:rPr>
                        <a:t>3.1.3</a:t>
                      </a:r>
                      <a:endParaRPr kumimoji="0" lang="en-US" sz="1200" b="1" kern="1200" dirty="0">
                        <a:solidFill>
                          <a:schemeClr val="dk1"/>
                        </a:solidFill>
                        <a:latin typeface="+mj-lt"/>
                        <a:ea typeface="+mn-ea"/>
                        <a:cs typeface="+mn-cs"/>
                      </a:endParaRPr>
                    </a:p>
                  </a:txBody>
                  <a:tcPr anchor="ctr"/>
                </a:tc>
                <a:extLst>
                  <a:ext uri="{0D108BD9-81ED-4DB2-BD59-A6C34878D82A}">
                    <a16:rowId xmlns:a16="http://schemas.microsoft.com/office/drawing/2014/main" val="537494290"/>
                  </a:ext>
                </a:extLst>
              </a:tr>
              <a:tr h="0">
                <a:tc>
                  <a:txBody>
                    <a:bodyPr/>
                    <a:lstStyle/>
                    <a:p>
                      <a:pPr algn="ctr"/>
                      <a:r>
                        <a:rPr lang="en-US" sz="1200" b="1" dirty="0">
                          <a:latin typeface="+mj-lt"/>
                        </a:rPr>
                        <a:t>August 28, 2009</a:t>
                      </a:r>
                    </a:p>
                  </a:txBody>
                  <a:tcPr anchor="ctr"/>
                </a:tc>
                <a:tc>
                  <a:txBody>
                    <a:bodyPr/>
                    <a:lstStyle/>
                    <a:p>
                      <a:pPr algn="ctr"/>
                      <a:r>
                        <a:rPr lang="en-US" sz="1200" b="1" dirty="0">
                          <a:latin typeface="+mj-lt"/>
                          <a:hlinkClick r:id="rId8" tooltip="Mac OS X Snow Leopard"/>
                        </a:rPr>
                        <a:t>Mac OS X 10.6</a:t>
                      </a:r>
                      <a:endParaRPr lang="en-US" sz="1200" b="1" dirty="0">
                        <a:latin typeface="+mj-lt"/>
                      </a:endParaRPr>
                    </a:p>
                  </a:txBody>
                  <a:tcPr anchor="ctr"/>
                </a:tc>
                <a:tc>
                  <a:txBody>
                    <a:bodyPr/>
                    <a:lstStyle/>
                    <a:p>
                      <a:pPr algn="ctr"/>
                      <a:endParaRPr lang="en-US" sz="1200" b="1" dirty="0">
                        <a:latin typeface="+mj-lt"/>
                      </a:endParaRPr>
                    </a:p>
                  </a:txBody>
                  <a:tcPr anchor="ctr"/>
                </a:tc>
                <a:tc>
                  <a:txBody>
                    <a:bodyPr/>
                    <a:lstStyle/>
                    <a:p>
                      <a:pPr algn="ctr"/>
                      <a:endParaRPr lang="en-US" sz="1200" b="1" dirty="0">
                        <a:latin typeface="+mj-lt"/>
                      </a:endParaRPr>
                    </a:p>
                  </a:txBody>
                  <a:tcPr anchor="ctr"/>
                </a:tc>
                <a:tc>
                  <a:txBody>
                    <a:bodyPr/>
                    <a:lstStyle/>
                    <a:p>
                      <a:pPr algn="ctr"/>
                      <a:endParaRPr lang="en-US" sz="1200" b="1" dirty="0">
                        <a:latin typeface="+mj-lt"/>
                      </a:endParaRPr>
                    </a:p>
                  </a:txBody>
                  <a:tcPr anchor="ctr"/>
                </a:tc>
                <a:extLst>
                  <a:ext uri="{0D108BD9-81ED-4DB2-BD59-A6C34878D82A}">
                    <a16:rowId xmlns:a16="http://schemas.microsoft.com/office/drawing/2014/main" val="1250798050"/>
                  </a:ext>
                </a:extLst>
              </a:tr>
              <a:tr h="0">
                <a:tc>
                  <a:txBody>
                    <a:bodyPr/>
                    <a:lstStyle/>
                    <a:p>
                      <a:pPr algn="ctr"/>
                      <a:r>
                        <a:rPr lang="en-US" sz="1200" b="1" dirty="0">
                          <a:latin typeface="+mj-lt"/>
                        </a:rPr>
                        <a:t>October 26, 2007</a:t>
                      </a:r>
                    </a:p>
                  </a:txBody>
                  <a:tcPr anchor="ctr"/>
                </a:tc>
                <a:tc>
                  <a:txBody>
                    <a:bodyPr/>
                    <a:lstStyle/>
                    <a:p>
                      <a:pPr algn="ctr"/>
                      <a:r>
                        <a:rPr lang="en-US" sz="1200" b="1" dirty="0">
                          <a:latin typeface="+mj-lt"/>
                          <a:hlinkClick r:id="rId9" tooltip="Mac OS X Leopard"/>
                        </a:rPr>
                        <a:t>Mac OS X 10.5</a:t>
                      </a:r>
                      <a:endParaRPr lang="en-US" sz="1200" b="1" dirty="0">
                        <a:latin typeface="+mj-lt"/>
                      </a:endParaRPr>
                    </a:p>
                  </a:txBody>
                  <a:tcPr anchor="ctr"/>
                </a:tc>
                <a:tc>
                  <a:txBody>
                    <a:bodyPr/>
                    <a:lstStyle/>
                    <a:p>
                      <a:pPr algn="ctr">
                        <a:buFont typeface="Arial" panose="020B0604020202020204" pitchFamily="34" charset="0"/>
                        <a:buChar char="•"/>
                      </a:pPr>
                      <a:endParaRPr lang="en-US" sz="1200" b="1" dirty="0">
                        <a:latin typeface="+mj-lt"/>
                      </a:endParaRPr>
                    </a:p>
                  </a:txBody>
                  <a:tcPr anchor="ctr"/>
                </a:tc>
                <a:tc>
                  <a:txBody>
                    <a:bodyPr/>
                    <a:lstStyle/>
                    <a:p>
                      <a:pPr algn="ctr"/>
                      <a:endParaRPr lang="en-US" sz="1200" b="1" dirty="0">
                        <a:latin typeface="+mj-lt"/>
                      </a:endParaRPr>
                    </a:p>
                  </a:txBody>
                  <a:tcPr anchor="ctr"/>
                </a:tc>
                <a:tc>
                  <a:txBody>
                    <a:bodyPr/>
                    <a:lstStyle/>
                    <a:p>
                      <a:pPr algn="ctr"/>
                      <a:endParaRPr lang="en-US" sz="1200" b="1" dirty="0">
                        <a:latin typeface="+mj-lt"/>
                      </a:endParaRPr>
                    </a:p>
                  </a:txBody>
                  <a:tcPr anchor="ctr"/>
                </a:tc>
                <a:extLst>
                  <a:ext uri="{0D108BD9-81ED-4DB2-BD59-A6C34878D82A}">
                    <a16:rowId xmlns:a16="http://schemas.microsoft.com/office/drawing/2014/main" val="3957708199"/>
                  </a:ext>
                </a:extLst>
              </a:tr>
              <a:tr h="0">
                <a:tc>
                  <a:txBody>
                    <a:bodyPr/>
                    <a:lstStyle/>
                    <a:p>
                      <a:pPr algn="ctr"/>
                      <a:r>
                        <a:rPr lang="en-US" sz="1200" b="1" dirty="0">
                          <a:latin typeface="+mj-lt"/>
                        </a:rPr>
                        <a:t>April 29, 2005</a:t>
                      </a:r>
                    </a:p>
                  </a:txBody>
                  <a:tcPr anchor="ctr"/>
                </a:tc>
                <a:tc>
                  <a:txBody>
                    <a:bodyPr/>
                    <a:lstStyle/>
                    <a:p>
                      <a:pPr algn="ctr"/>
                      <a:r>
                        <a:rPr lang="en-US" sz="1200" b="1" dirty="0">
                          <a:latin typeface="+mj-lt"/>
                          <a:hlinkClick r:id="rId10" tooltip="Mac OS X Tiger"/>
                        </a:rPr>
                        <a:t>Mac OS X 10.4</a:t>
                      </a:r>
                      <a:endParaRPr lang="en-US" sz="1200" b="1" dirty="0">
                        <a:latin typeface="+mj-lt"/>
                      </a:endParaRPr>
                    </a:p>
                  </a:txBody>
                  <a:tcPr anchor="ctr"/>
                </a:tc>
                <a:tc>
                  <a:txBody>
                    <a:bodyPr/>
                    <a:lstStyle/>
                    <a:p>
                      <a:pPr algn="ctr" fontAlgn="ctr"/>
                      <a:endParaRPr lang="en-US" sz="1200" b="1" dirty="0">
                        <a:solidFill>
                          <a:srgbClr val="2C2C2C"/>
                        </a:solidFill>
                        <a:effectLst/>
                        <a:latin typeface="+mj-lt"/>
                      </a:endParaRPr>
                    </a:p>
                  </a:txBody>
                  <a:tcPr anchor="ctr"/>
                </a:tc>
                <a:tc>
                  <a:txBody>
                    <a:bodyPr/>
                    <a:lstStyle/>
                    <a:p>
                      <a:pPr algn="ctr"/>
                      <a:endParaRPr lang="en-US" sz="1200" b="1" dirty="0">
                        <a:latin typeface="+mj-lt"/>
                      </a:endParaRPr>
                    </a:p>
                  </a:txBody>
                  <a:tcPr anchor="ctr"/>
                </a:tc>
                <a:tc>
                  <a:txBody>
                    <a:bodyPr/>
                    <a:lstStyle/>
                    <a:p>
                      <a:pPr algn="ctr"/>
                      <a:endParaRPr lang="en-US" sz="1200" b="1" dirty="0">
                        <a:latin typeface="+mj-lt"/>
                      </a:endParaRPr>
                    </a:p>
                  </a:txBody>
                  <a:tcPr anchor="ctr"/>
                </a:tc>
                <a:extLst>
                  <a:ext uri="{0D108BD9-81ED-4DB2-BD59-A6C34878D82A}">
                    <a16:rowId xmlns:a16="http://schemas.microsoft.com/office/drawing/2014/main" val="2937369758"/>
                  </a:ext>
                </a:extLst>
              </a:tr>
              <a:tr h="0">
                <a:tc>
                  <a:txBody>
                    <a:bodyPr/>
                    <a:lstStyle/>
                    <a:p>
                      <a:pPr algn="ctr"/>
                      <a:r>
                        <a:rPr lang="en-US" sz="1200" b="1" dirty="0">
                          <a:latin typeface="+mj-lt"/>
                        </a:rPr>
                        <a:t>October 24, 2003</a:t>
                      </a:r>
                    </a:p>
                  </a:txBody>
                  <a:tcPr anchor="ctr"/>
                </a:tc>
                <a:tc>
                  <a:txBody>
                    <a:bodyPr/>
                    <a:lstStyle/>
                    <a:p>
                      <a:pPr algn="ctr"/>
                      <a:r>
                        <a:rPr lang="en-US" sz="1200" b="1" dirty="0">
                          <a:latin typeface="+mj-lt"/>
                          <a:hlinkClick r:id="rId11" tooltip="Mac OS X Panther"/>
                        </a:rPr>
                        <a:t>Mac OS X 10.3</a:t>
                      </a:r>
                      <a:endParaRPr lang="en-US" sz="1200" b="1" dirty="0">
                        <a:latin typeface="+mj-lt"/>
                      </a:endParaRPr>
                    </a:p>
                  </a:txBody>
                  <a:tcPr anchor="ctr"/>
                </a:tc>
                <a:tc>
                  <a:txBody>
                    <a:bodyPr/>
                    <a:lstStyle/>
                    <a:p>
                      <a:pPr algn="ctr">
                        <a:buFont typeface="Arial" panose="020B0604020202020204" pitchFamily="34" charset="0"/>
                        <a:buChar char="•"/>
                      </a:pPr>
                      <a:endParaRPr lang="en-US" sz="1200" b="1" dirty="0">
                        <a:latin typeface="+mj-lt"/>
                      </a:endParaRPr>
                    </a:p>
                  </a:txBody>
                  <a:tcPr anchor="ctr"/>
                </a:tc>
                <a:tc>
                  <a:txBody>
                    <a:bodyPr/>
                    <a:lstStyle/>
                    <a:p>
                      <a:pPr algn="ctr"/>
                      <a:endParaRPr lang="en-US" sz="1200" b="1" dirty="0">
                        <a:latin typeface="+mj-lt"/>
                      </a:endParaRPr>
                    </a:p>
                  </a:txBody>
                  <a:tcPr anchor="ctr"/>
                </a:tc>
                <a:tc>
                  <a:txBody>
                    <a:bodyPr/>
                    <a:lstStyle/>
                    <a:p>
                      <a:pPr algn="ctr"/>
                      <a:endParaRPr lang="en-US" sz="1200" b="1" dirty="0">
                        <a:latin typeface="+mj-lt"/>
                      </a:endParaRPr>
                    </a:p>
                  </a:txBody>
                  <a:tcPr anchor="ctr"/>
                </a:tc>
                <a:extLst>
                  <a:ext uri="{0D108BD9-81ED-4DB2-BD59-A6C34878D82A}">
                    <a16:rowId xmlns:a16="http://schemas.microsoft.com/office/drawing/2014/main" val="2298893758"/>
                  </a:ext>
                </a:extLst>
              </a:tr>
              <a:tr h="0">
                <a:tc>
                  <a:txBody>
                    <a:bodyPr/>
                    <a:lstStyle/>
                    <a:p>
                      <a:pPr algn="ctr"/>
                      <a:r>
                        <a:rPr lang="en-US" sz="1200" b="1" dirty="0">
                          <a:latin typeface="+mj-lt"/>
                        </a:rPr>
                        <a:t>August 24, 2002</a:t>
                      </a:r>
                    </a:p>
                  </a:txBody>
                  <a:tcPr anchor="ctr"/>
                </a:tc>
                <a:tc>
                  <a:txBody>
                    <a:bodyPr/>
                    <a:lstStyle/>
                    <a:p>
                      <a:pPr algn="ctr"/>
                      <a:r>
                        <a:rPr lang="en-US" sz="1200" b="1" dirty="0">
                          <a:latin typeface="+mj-lt"/>
                          <a:hlinkClick r:id="rId12" tooltip="Mac OS X v10.2"/>
                        </a:rPr>
                        <a:t>Mac OS X 10.2</a:t>
                      </a:r>
                      <a:endParaRPr lang="en-US" sz="1200" b="1" dirty="0">
                        <a:latin typeface="+mj-lt"/>
                      </a:endParaRPr>
                    </a:p>
                  </a:txBody>
                  <a:tcPr anchor="ctr"/>
                </a:tc>
                <a:tc>
                  <a:txBody>
                    <a:bodyPr/>
                    <a:lstStyle/>
                    <a:p>
                      <a:pPr algn="ctr" fontAlgn="ctr"/>
                      <a:endParaRPr lang="en-US" sz="1200" b="1" dirty="0">
                        <a:solidFill>
                          <a:srgbClr val="2C2C2C"/>
                        </a:solidFill>
                        <a:effectLst/>
                        <a:latin typeface="+mj-lt"/>
                      </a:endParaRPr>
                    </a:p>
                  </a:txBody>
                  <a:tcPr anchor="ctr"/>
                </a:tc>
                <a:tc>
                  <a:txBody>
                    <a:bodyPr/>
                    <a:lstStyle/>
                    <a:p>
                      <a:pPr algn="ctr"/>
                      <a:endParaRPr lang="en-US" sz="1200" b="1" dirty="0">
                        <a:latin typeface="+mj-lt"/>
                      </a:endParaRPr>
                    </a:p>
                  </a:txBody>
                  <a:tcPr anchor="ctr"/>
                </a:tc>
                <a:tc>
                  <a:txBody>
                    <a:bodyPr/>
                    <a:lstStyle/>
                    <a:p>
                      <a:pPr algn="ctr"/>
                      <a:endParaRPr lang="en-US" sz="1200" b="1" dirty="0">
                        <a:latin typeface="+mj-lt"/>
                      </a:endParaRPr>
                    </a:p>
                  </a:txBody>
                  <a:tcPr anchor="ctr"/>
                </a:tc>
                <a:extLst>
                  <a:ext uri="{0D108BD9-81ED-4DB2-BD59-A6C34878D82A}">
                    <a16:rowId xmlns:a16="http://schemas.microsoft.com/office/drawing/2014/main" val="1226412432"/>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mj-lt"/>
                        </a:rPr>
                        <a:t>September 25, 2001</a:t>
                      </a:r>
                      <a:endParaRPr kumimoji="0" lang="en-US" sz="1200" b="1" kern="1200" dirty="0">
                        <a:solidFill>
                          <a:schemeClr val="dk1"/>
                        </a:solidFill>
                        <a:latin typeface="+mj-lt"/>
                        <a:ea typeface="+mn-ea"/>
                        <a:cs typeface="+mn-cs"/>
                      </a:endParaRPr>
                    </a:p>
                  </a:txBody>
                  <a:tcPr anchor="ctr"/>
                </a:tc>
                <a:tc>
                  <a:txBody>
                    <a:bodyPr/>
                    <a:lstStyle/>
                    <a:p>
                      <a:pPr algn="ctr"/>
                      <a:r>
                        <a:rPr lang="en-US" sz="1200" b="1" dirty="0">
                          <a:latin typeface="+mj-lt"/>
                          <a:hlinkClick r:id="rId13" tooltip="Mac OS X v10.1"/>
                        </a:rPr>
                        <a:t>Mac OS X 10.1</a:t>
                      </a:r>
                      <a:endParaRPr lang="en-US" sz="1200" b="1" dirty="0">
                        <a:latin typeface="+mj-lt"/>
                      </a:endParaRPr>
                    </a:p>
                  </a:txBody>
                  <a:tcPr anchor="ctr"/>
                </a:tc>
                <a:tc>
                  <a:txBody>
                    <a:bodyPr/>
                    <a:lstStyle/>
                    <a:p>
                      <a:pPr algn="ctr" fontAlgn="ctr"/>
                      <a:endParaRPr lang="en-US" sz="1200" b="1" dirty="0">
                        <a:solidFill>
                          <a:srgbClr val="2C2C2C"/>
                        </a:solidFill>
                        <a:effectLst/>
                        <a:latin typeface="+mj-lt"/>
                      </a:endParaRPr>
                    </a:p>
                  </a:txBody>
                  <a:tcPr anchor="ctr"/>
                </a:tc>
                <a:tc>
                  <a:txBody>
                    <a:bodyPr/>
                    <a:lstStyle/>
                    <a:p>
                      <a:pPr algn="ctr"/>
                      <a:endParaRPr lang="en-US" sz="1200" b="1" dirty="0">
                        <a:latin typeface="+mj-lt"/>
                      </a:endParaRPr>
                    </a:p>
                  </a:txBody>
                  <a:tcPr anchor="ctr"/>
                </a:tc>
                <a:tc>
                  <a:txBody>
                    <a:bodyPr/>
                    <a:lstStyle/>
                    <a:p>
                      <a:pPr algn="ctr"/>
                      <a:endParaRPr lang="en-US" sz="1200" b="1" dirty="0">
                        <a:latin typeface="+mj-lt"/>
                      </a:endParaRPr>
                    </a:p>
                  </a:txBody>
                  <a:tcPr anchor="ctr"/>
                </a:tc>
                <a:extLst>
                  <a:ext uri="{0D108BD9-81ED-4DB2-BD59-A6C34878D82A}">
                    <a16:rowId xmlns:a16="http://schemas.microsoft.com/office/drawing/2014/main" val="2813224132"/>
                  </a:ext>
                </a:extLst>
              </a:tr>
              <a:tr h="0">
                <a:tc>
                  <a:txBody>
                    <a:bodyPr/>
                    <a:lstStyle/>
                    <a:p>
                      <a:pPr algn="ctr"/>
                      <a:r>
                        <a:rPr lang="en-US" sz="1200" b="1" dirty="0">
                          <a:latin typeface="+mj-lt"/>
                        </a:rPr>
                        <a:t>March 24, 2001</a:t>
                      </a:r>
                      <a:endParaRPr kumimoji="0" lang="en-US" sz="1200" b="1" kern="1200" dirty="0">
                        <a:solidFill>
                          <a:schemeClr val="dk1"/>
                        </a:solidFill>
                        <a:latin typeface="+mj-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mj-lt"/>
                          <a:hlinkClick r:id="rId14" tooltip="Mac OS X v10.0"/>
                        </a:rPr>
                        <a:t>Mac OS X 10.0</a:t>
                      </a:r>
                      <a:endParaRPr kumimoji="0" lang="en-US" sz="1200" b="1" kern="1200" dirty="0">
                        <a:solidFill>
                          <a:schemeClr val="dk1"/>
                        </a:solidFill>
                        <a:latin typeface="+mj-lt"/>
                        <a:ea typeface="+mn-ea"/>
                        <a:cs typeface="+mn-cs"/>
                      </a:endParaRPr>
                    </a:p>
                  </a:txBody>
                  <a:tcPr anchor="ctr"/>
                </a:tc>
                <a:tc>
                  <a:txBody>
                    <a:bodyPr/>
                    <a:lstStyle/>
                    <a:p>
                      <a:pPr algn="ctr"/>
                      <a:endParaRPr lang="en-US" sz="1200" b="1" dirty="0">
                        <a:latin typeface="+mj-lt"/>
                      </a:endParaRPr>
                    </a:p>
                  </a:txBody>
                  <a:tcPr/>
                </a:tc>
                <a:tc>
                  <a:txBody>
                    <a:bodyPr/>
                    <a:lstStyle/>
                    <a:p>
                      <a:pPr algn="ctr"/>
                      <a:endParaRPr lang="en-US" sz="1200" b="1" dirty="0">
                        <a:latin typeface="+mj-lt"/>
                      </a:endParaRPr>
                    </a:p>
                  </a:txBody>
                  <a:tcPr/>
                </a:tc>
                <a:tc>
                  <a:txBody>
                    <a:bodyPr/>
                    <a:lstStyle/>
                    <a:p>
                      <a:pPr algn="ctr"/>
                      <a:endParaRPr lang="en-US" sz="1200" b="1" dirty="0">
                        <a:latin typeface="+mj-lt"/>
                      </a:endParaRPr>
                    </a:p>
                  </a:txBody>
                  <a:tcPr/>
                </a:tc>
                <a:extLst>
                  <a:ext uri="{0D108BD9-81ED-4DB2-BD59-A6C34878D82A}">
                    <a16:rowId xmlns:a16="http://schemas.microsoft.com/office/drawing/2014/main" val="1971511952"/>
                  </a:ext>
                </a:extLst>
              </a:tr>
            </a:tbl>
          </a:graphicData>
        </a:graphic>
      </p:graphicFrame>
    </p:spTree>
    <p:extLst>
      <p:ext uri="{BB962C8B-B14F-4D97-AF65-F5344CB8AC3E}">
        <p14:creationId xmlns:p14="http://schemas.microsoft.com/office/powerpoint/2010/main" val="2164553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593"/>
            <a:ext cx="8305800" cy="564357"/>
          </a:xfrm>
        </p:spPr>
        <p:txBody>
          <a:bodyPr>
            <a:normAutofit fontScale="90000"/>
          </a:bodyPr>
          <a:lstStyle/>
          <a:p>
            <a:r>
              <a:rPr lang="en-US" sz="4000" b="1" dirty="0">
                <a:effectLst>
                  <a:outerShdw blurRad="38100" dist="38100" dir="2700000" algn="tl">
                    <a:srgbClr val="000000">
                      <a:alpha val="43137"/>
                    </a:srgbClr>
                  </a:outerShdw>
                </a:effectLst>
              </a:rPr>
              <a:t>Android Operating System</a:t>
            </a:r>
          </a:p>
        </p:txBody>
      </p:sp>
      <p:sp>
        <p:nvSpPr>
          <p:cNvPr id="3" name="Date Placeholder 2"/>
          <p:cNvSpPr>
            <a:spLocks noGrp="1"/>
          </p:cNvSpPr>
          <p:nvPr>
            <p:ph type="dt" sz="half" idx="10"/>
          </p:nvPr>
        </p:nvSpPr>
        <p:spPr/>
        <p:txBody>
          <a:bodyPr/>
          <a:lstStyle/>
          <a:p>
            <a:fld id="{086FF0DE-D23C-47AA-B4E0-33B9F601A10F}" type="datetime1">
              <a:rPr lang="en-US" smtClean="0"/>
              <a:t>10/10/2018</a:t>
            </a:fld>
            <a:endParaRPr lang="en-US"/>
          </a:p>
        </p:txBody>
      </p:sp>
      <p:sp>
        <p:nvSpPr>
          <p:cNvPr id="4" name="Footer Placeholder 3"/>
          <p:cNvSpPr>
            <a:spLocks noGrp="1"/>
          </p:cNvSpPr>
          <p:nvPr>
            <p:ph type="ftr" sz="quarter" idx="11"/>
          </p:nvPr>
        </p:nvSpPr>
        <p:spPr/>
        <p:txBody>
          <a:bodyPr/>
          <a:lstStyle/>
          <a:p>
            <a:r>
              <a:rPr lang="en-US"/>
              <a:t>Copyright ©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15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905777970"/>
              </p:ext>
            </p:extLst>
          </p:nvPr>
        </p:nvGraphicFramePr>
        <p:xfrm>
          <a:off x="1400175" y="863493"/>
          <a:ext cx="6343650" cy="3931920"/>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2239794743"/>
                    </a:ext>
                  </a:extLst>
                </a:gridCol>
                <a:gridCol w="2114550">
                  <a:extLst>
                    <a:ext uri="{9D8B030D-6E8A-4147-A177-3AD203B41FA5}">
                      <a16:colId xmlns:a16="http://schemas.microsoft.com/office/drawing/2014/main" val="97784915"/>
                    </a:ext>
                  </a:extLst>
                </a:gridCol>
                <a:gridCol w="2114550">
                  <a:extLst>
                    <a:ext uri="{9D8B030D-6E8A-4147-A177-3AD203B41FA5}">
                      <a16:colId xmlns:a16="http://schemas.microsoft.com/office/drawing/2014/main" val="4290412737"/>
                    </a:ext>
                  </a:extLst>
                </a:gridCol>
              </a:tblGrid>
              <a:tr h="182880">
                <a:tc>
                  <a:txBody>
                    <a:bodyPr/>
                    <a:lstStyle/>
                    <a:p>
                      <a:pPr algn="ctr"/>
                      <a:r>
                        <a:rPr lang="en-US" sz="1400" dirty="0">
                          <a:latin typeface="+mj-lt"/>
                        </a:rPr>
                        <a:t>Release Date</a:t>
                      </a:r>
                    </a:p>
                  </a:txBody>
                  <a:tcPr anchor="ctr"/>
                </a:tc>
                <a:tc>
                  <a:txBody>
                    <a:bodyPr/>
                    <a:lstStyle/>
                    <a:p>
                      <a:pPr algn="ctr"/>
                      <a:r>
                        <a:rPr lang="en-US" sz="1400" dirty="0">
                          <a:latin typeface="+mj-lt"/>
                        </a:rPr>
                        <a:t>Code name</a:t>
                      </a:r>
                    </a:p>
                  </a:txBody>
                  <a:tcPr anchor="ctr"/>
                </a:tc>
                <a:tc>
                  <a:txBody>
                    <a:bodyPr/>
                    <a:lstStyle/>
                    <a:p>
                      <a:pPr algn="ctr"/>
                      <a:r>
                        <a:rPr lang="en-US" sz="1400" dirty="0">
                          <a:latin typeface="+mj-lt"/>
                        </a:rPr>
                        <a:t>Version number</a:t>
                      </a:r>
                    </a:p>
                  </a:txBody>
                  <a:tcPr anchor="ctr"/>
                </a:tc>
                <a:extLst>
                  <a:ext uri="{0D108BD9-81ED-4DB2-BD59-A6C34878D82A}">
                    <a16:rowId xmlns:a16="http://schemas.microsoft.com/office/drawing/2014/main" val="1876272159"/>
                  </a:ext>
                </a:extLst>
              </a:tr>
              <a:tr h="182880">
                <a:tc>
                  <a:txBody>
                    <a:bodyPr/>
                    <a:lstStyle/>
                    <a:p>
                      <a:pPr algn="ctr"/>
                      <a:r>
                        <a:rPr lang="en-US" sz="1100" b="1" dirty="0">
                          <a:latin typeface="+mj-lt"/>
                        </a:rPr>
                        <a:t>22 August 2016</a:t>
                      </a:r>
                    </a:p>
                  </a:txBody>
                  <a:tcPr anchor="ctr"/>
                </a:tc>
                <a:tc>
                  <a:txBody>
                    <a:bodyPr/>
                    <a:lstStyle/>
                    <a:p>
                      <a:pPr algn="ctr"/>
                      <a:r>
                        <a:rPr lang="en-US" sz="1100" b="1" dirty="0">
                          <a:latin typeface="+mj-lt"/>
                          <a:hlinkClick r:id="rId2" tooltip="Android Nougat"/>
                        </a:rPr>
                        <a:t>Nougat</a:t>
                      </a:r>
                      <a:endParaRPr lang="en-US" sz="1100" b="1" dirty="0">
                        <a:latin typeface="+mj-lt"/>
                      </a:endParaRPr>
                    </a:p>
                  </a:txBody>
                  <a:tcPr anchor="ctr"/>
                </a:tc>
                <a:tc>
                  <a:txBody>
                    <a:bodyPr/>
                    <a:lstStyle/>
                    <a:p>
                      <a:pPr algn="ctr"/>
                      <a:r>
                        <a:rPr lang="en-US" sz="1100" b="1" dirty="0">
                          <a:latin typeface="+mj-lt"/>
                        </a:rPr>
                        <a:t>7.0</a:t>
                      </a:r>
                    </a:p>
                  </a:txBody>
                  <a:tcPr anchor="ctr"/>
                </a:tc>
                <a:extLst>
                  <a:ext uri="{0D108BD9-81ED-4DB2-BD59-A6C34878D82A}">
                    <a16:rowId xmlns:a16="http://schemas.microsoft.com/office/drawing/2014/main" val="2091192598"/>
                  </a:ext>
                </a:extLst>
              </a:tr>
              <a:tr h="182880">
                <a:tc>
                  <a:txBody>
                    <a:bodyPr/>
                    <a:lstStyle/>
                    <a:p>
                      <a:pPr algn="ctr"/>
                      <a:r>
                        <a:rPr lang="en-US" sz="1100" b="1" dirty="0">
                          <a:latin typeface="+mj-lt"/>
                        </a:rPr>
                        <a:t>5 October 2015</a:t>
                      </a:r>
                    </a:p>
                  </a:txBody>
                  <a:tcPr anchor="ctr"/>
                </a:tc>
                <a:tc>
                  <a:txBody>
                    <a:bodyPr/>
                    <a:lstStyle/>
                    <a:p>
                      <a:pPr algn="ctr"/>
                      <a:r>
                        <a:rPr lang="en-US" sz="1100" b="1" dirty="0">
                          <a:latin typeface="+mj-lt"/>
                          <a:hlinkClick r:id="rId3" tooltip="Android Marshmallow"/>
                        </a:rPr>
                        <a:t>Marshmallow</a:t>
                      </a:r>
                      <a:endParaRPr lang="en-US" sz="1100" b="1" dirty="0">
                        <a:latin typeface="+mj-lt"/>
                      </a:endParaRPr>
                    </a:p>
                  </a:txBody>
                  <a:tcPr anchor="ctr"/>
                </a:tc>
                <a:tc>
                  <a:txBody>
                    <a:bodyPr/>
                    <a:lstStyle/>
                    <a:p>
                      <a:pPr algn="ctr"/>
                      <a:r>
                        <a:rPr lang="en-US" sz="1100" b="1" dirty="0">
                          <a:latin typeface="+mj-lt"/>
                        </a:rPr>
                        <a:t>6.0 – 6.0.1</a:t>
                      </a:r>
                    </a:p>
                  </a:txBody>
                  <a:tcPr anchor="ctr"/>
                </a:tc>
                <a:extLst>
                  <a:ext uri="{0D108BD9-81ED-4DB2-BD59-A6C34878D82A}">
                    <a16:rowId xmlns:a16="http://schemas.microsoft.com/office/drawing/2014/main" val="2589007229"/>
                  </a:ext>
                </a:extLst>
              </a:tr>
              <a:tr h="182880">
                <a:tc>
                  <a:txBody>
                    <a:bodyPr/>
                    <a:lstStyle/>
                    <a:p>
                      <a:pPr algn="ctr"/>
                      <a:r>
                        <a:rPr lang="en-US" sz="1100" b="1" dirty="0">
                          <a:latin typeface="+mj-lt"/>
                        </a:rPr>
                        <a:t>12 November 2014</a:t>
                      </a:r>
                    </a:p>
                  </a:txBody>
                  <a:tcPr anchor="ctr"/>
                </a:tc>
                <a:tc>
                  <a:txBody>
                    <a:bodyPr/>
                    <a:lstStyle/>
                    <a:p>
                      <a:pPr algn="ctr"/>
                      <a:r>
                        <a:rPr lang="en-US" sz="1100" b="1" dirty="0">
                          <a:latin typeface="+mj-lt"/>
                          <a:hlinkClick r:id="rId4" tooltip="Android Lollipop"/>
                        </a:rPr>
                        <a:t>Lollipop</a:t>
                      </a:r>
                      <a:endParaRPr lang="en-US" sz="1100" b="1" dirty="0">
                        <a:latin typeface="+mj-lt"/>
                      </a:endParaRPr>
                    </a:p>
                  </a:txBody>
                  <a:tcPr anchor="ctr"/>
                </a:tc>
                <a:tc>
                  <a:txBody>
                    <a:bodyPr/>
                    <a:lstStyle/>
                    <a:p>
                      <a:pPr algn="ctr"/>
                      <a:r>
                        <a:rPr lang="en-US" sz="1100" b="1" dirty="0">
                          <a:latin typeface="+mj-lt"/>
                        </a:rPr>
                        <a:t>5.0 – 5.1.1</a:t>
                      </a:r>
                    </a:p>
                  </a:txBody>
                  <a:tcPr anchor="ctr"/>
                </a:tc>
                <a:extLst>
                  <a:ext uri="{0D108BD9-81ED-4DB2-BD59-A6C34878D82A}">
                    <a16:rowId xmlns:a16="http://schemas.microsoft.com/office/drawing/2014/main" val="1420105543"/>
                  </a:ext>
                </a:extLst>
              </a:tr>
              <a:tr h="182880">
                <a:tc>
                  <a:txBody>
                    <a:bodyPr/>
                    <a:lstStyle/>
                    <a:p>
                      <a:pPr algn="ctr"/>
                      <a:r>
                        <a:rPr lang="en-US" sz="1100" b="1" dirty="0">
                          <a:latin typeface="+mj-lt"/>
                        </a:rPr>
                        <a:t>31 October 2013</a:t>
                      </a:r>
                    </a:p>
                  </a:txBody>
                  <a:tcPr anchor="ctr"/>
                </a:tc>
                <a:tc>
                  <a:txBody>
                    <a:bodyPr/>
                    <a:lstStyle/>
                    <a:p>
                      <a:pPr algn="ctr"/>
                      <a:r>
                        <a:rPr lang="en-US" sz="1100" b="1" dirty="0">
                          <a:latin typeface="+mj-lt"/>
                          <a:hlinkClick r:id="rId5" tooltip="Android KitKat"/>
                        </a:rPr>
                        <a:t>KitKat</a:t>
                      </a:r>
                      <a:endParaRPr lang="en-US" sz="1100" b="1" dirty="0">
                        <a:latin typeface="+mj-lt"/>
                      </a:endParaRPr>
                    </a:p>
                  </a:txBody>
                  <a:tcPr anchor="ctr"/>
                </a:tc>
                <a:tc>
                  <a:txBody>
                    <a:bodyPr/>
                    <a:lstStyle/>
                    <a:p>
                      <a:pPr algn="ctr"/>
                      <a:r>
                        <a:rPr lang="en-US" sz="1100" b="1" dirty="0">
                          <a:latin typeface="+mj-lt"/>
                        </a:rPr>
                        <a:t>4.4 – 4.4.4</a:t>
                      </a:r>
                    </a:p>
                  </a:txBody>
                  <a:tcPr anchor="ctr"/>
                </a:tc>
                <a:extLst>
                  <a:ext uri="{0D108BD9-81ED-4DB2-BD59-A6C34878D82A}">
                    <a16:rowId xmlns:a16="http://schemas.microsoft.com/office/drawing/2014/main" val="1813250624"/>
                  </a:ext>
                </a:extLst>
              </a:tr>
              <a:tr h="182880">
                <a:tc>
                  <a:txBody>
                    <a:bodyPr/>
                    <a:lstStyle/>
                    <a:p>
                      <a:pPr algn="ctr"/>
                      <a:r>
                        <a:rPr lang="en-US" sz="1100" b="1" dirty="0">
                          <a:latin typeface="+mj-lt"/>
                        </a:rPr>
                        <a:t>9 July 2012</a:t>
                      </a:r>
                    </a:p>
                  </a:txBody>
                  <a:tcPr anchor="ctr"/>
                </a:tc>
                <a:tc>
                  <a:txBody>
                    <a:bodyPr/>
                    <a:lstStyle/>
                    <a:p>
                      <a:pPr algn="ctr"/>
                      <a:r>
                        <a:rPr lang="en-US" sz="1100" b="1" dirty="0">
                          <a:latin typeface="+mj-lt"/>
                          <a:hlinkClick r:id="rId6" tooltip="Android Jelly Bean"/>
                        </a:rPr>
                        <a:t>Jelly Bean</a:t>
                      </a:r>
                      <a:endParaRPr lang="en-US" sz="1100" b="1" dirty="0">
                        <a:latin typeface="+mj-lt"/>
                      </a:endParaRPr>
                    </a:p>
                  </a:txBody>
                  <a:tcPr anchor="ctr"/>
                </a:tc>
                <a:tc>
                  <a:txBody>
                    <a:bodyPr/>
                    <a:lstStyle/>
                    <a:p>
                      <a:pPr algn="ctr"/>
                      <a:r>
                        <a:rPr lang="en-US" sz="1100" b="1" dirty="0">
                          <a:latin typeface="+mj-lt"/>
                        </a:rPr>
                        <a:t>4.1 – 4.3.1</a:t>
                      </a:r>
                    </a:p>
                  </a:txBody>
                  <a:tcPr anchor="ctr"/>
                </a:tc>
                <a:extLst>
                  <a:ext uri="{0D108BD9-81ED-4DB2-BD59-A6C34878D82A}">
                    <a16:rowId xmlns:a16="http://schemas.microsoft.com/office/drawing/2014/main" val="599367166"/>
                  </a:ext>
                </a:extLst>
              </a:tr>
              <a:tr h="182880">
                <a:tc>
                  <a:txBody>
                    <a:bodyPr/>
                    <a:lstStyle/>
                    <a:p>
                      <a:pPr algn="ctr"/>
                      <a:r>
                        <a:rPr lang="en-US" sz="1100" b="1" dirty="0">
                          <a:latin typeface="+mj-lt"/>
                        </a:rPr>
                        <a:t>18 October 2011</a:t>
                      </a:r>
                    </a:p>
                  </a:txBody>
                  <a:tcPr anchor="ctr"/>
                </a:tc>
                <a:tc>
                  <a:txBody>
                    <a:bodyPr/>
                    <a:lstStyle/>
                    <a:p>
                      <a:pPr algn="ctr"/>
                      <a:r>
                        <a:rPr lang="en-US" sz="1100" b="1" dirty="0">
                          <a:latin typeface="+mj-lt"/>
                          <a:hlinkClick r:id="rId7" tooltip="Android Ice Cream Sandwich"/>
                        </a:rPr>
                        <a:t>Ice Cream Sandwich</a:t>
                      </a:r>
                      <a:endParaRPr lang="en-US" sz="1100" b="1" dirty="0">
                        <a:latin typeface="+mj-lt"/>
                      </a:endParaRPr>
                    </a:p>
                  </a:txBody>
                  <a:tcPr anchor="ctr"/>
                </a:tc>
                <a:tc>
                  <a:txBody>
                    <a:bodyPr/>
                    <a:lstStyle/>
                    <a:p>
                      <a:pPr algn="ctr"/>
                      <a:r>
                        <a:rPr lang="en-US" sz="1100" b="1" dirty="0">
                          <a:latin typeface="+mj-lt"/>
                        </a:rPr>
                        <a:t>4.0 – 4.0.4</a:t>
                      </a:r>
                    </a:p>
                  </a:txBody>
                  <a:tcPr anchor="ctr"/>
                </a:tc>
                <a:extLst>
                  <a:ext uri="{0D108BD9-81ED-4DB2-BD59-A6C34878D82A}">
                    <a16:rowId xmlns:a16="http://schemas.microsoft.com/office/drawing/2014/main" val="1184991438"/>
                  </a:ext>
                </a:extLst>
              </a:tr>
              <a:tr h="182880">
                <a:tc>
                  <a:txBody>
                    <a:bodyPr/>
                    <a:lstStyle/>
                    <a:p>
                      <a:pPr algn="ctr"/>
                      <a:r>
                        <a:rPr lang="en-US" sz="1100" b="1" dirty="0">
                          <a:latin typeface="+mj-lt"/>
                        </a:rPr>
                        <a:t>22 February 2011</a:t>
                      </a:r>
                    </a:p>
                  </a:txBody>
                  <a:tcPr anchor="ctr"/>
                </a:tc>
                <a:tc>
                  <a:txBody>
                    <a:bodyPr/>
                    <a:lstStyle/>
                    <a:p>
                      <a:pPr algn="ctr"/>
                      <a:r>
                        <a:rPr lang="en-US" sz="1100" b="1" dirty="0">
                          <a:latin typeface="+mj-lt"/>
                          <a:hlinkClick r:id="rId8" tooltip="Android Honeycomb"/>
                        </a:rPr>
                        <a:t>Honeycomb</a:t>
                      </a:r>
                      <a:endParaRPr lang="en-US" sz="1100" b="1" dirty="0">
                        <a:latin typeface="+mj-lt"/>
                      </a:endParaRPr>
                    </a:p>
                  </a:txBody>
                  <a:tcPr anchor="ctr"/>
                </a:tc>
                <a:tc>
                  <a:txBody>
                    <a:bodyPr/>
                    <a:lstStyle/>
                    <a:p>
                      <a:pPr algn="ctr"/>
                      <a:r>
                        <a:rPr lang="en-US" sz="1100" b="1" dirty="0">
                          <a:latin typeface="+mj-lt"/>
                        </a:rPr>
                        <a:t>3.0 – 3.2.6</a:t>
                      </a:r>
                    </a:p>
                  </a:txBody>
                  <a:tcPr anchor="ctr"/>
                </a:tc>
                <a:extLst>
                  <a:ext uri="{0D108BD9-81ED-4DB2-BD59-A6C34878D82A}">
                    <a16:rowId xmlns:a16="http://schemas.microsoft.com/office/drawing/2014/main" val="3545762879"/>
                  </a:ext>
                </a:extLst>
              </a:tr>
              <a:tr h="182880">
                <a:tc>
                  <a:txBody>
                    <a:bodyPr/>
                    <a:lstStyle/>
                    <a:p>
                      <a:pPr algn="ctr"/>
                      <a:r>
                        <a:rPr lang="en-US" sz="1100" b="1" dirty="0">
                          <a:latin typeface="+mj-lt"/>
                        </a:rPr>
                        <a:t>6 December 2010</a:t>
                      </a:r>
                    </a:p>
                  </a:txBody>
                  <a:tcPr anchor="ctr"/>
                </a:tc>
                <a:tc>
                  <a:txBody>
                    <a:bodyPr/>
                    <a:lstStyle/>
                    <a:p>
                      <a:pPr algn="ctr"/>
                      <a:r>
                        <a:rPr lang="en-US" sz="1100" b="1" dirty="0">
                          <a:latin typeface="+mj-lt"/>
                          <a:hlinkClick r:id="rId9" tooltip="Android Gingerbread"/>
                        </a:rPr>
                        <a:t>Gingerbread</a:t>
                      </a:r>
                      <a:endParaRPr lang="en-US" sz="1100" b="1" dirty="0">
                        <a:latin typeface="+mj-lt"/>
                      </a:endParaRPr>
                    </a:p>
                  </a:txBody>
                  <a:tcPr anchor="ctr"/>
                </a:tc>
                <a:tc>
                  <a:txBody>
                    <a:bodyPr/>
                    <a:lstStyle/>
                    <a:p>
                      <a:pPr algn="ctr"/>
                      <a:r>
                        <a:rPr lang="en-US" sz="1100" b="1" dirty="0">
                          <a:latin typeface="+mj-lt"/>
                        </a:rPr>
                        <a:t>2.3 – 2.3.7</a:t>
                      </a:r>
                    </a:p>
                  </a:txBody>
                  <a:tcPr anchor="ctr"/>
                </a:tc>
                <a:extLst>
                  <a:ext uri="{0D108BD9-81ED-4DB2-BD59-A6C34878D82A}">
                    <a16:rowId xmlns:a16="http://schemas.microsoft.com/office/drawing/2014/main" val="368691560"/>
                  </a:ext>
                </a:extLst>
              </a:tr>
              <a:tr h="182880">
                <a:tc>
                  <a:txBody>
                    <a:bodyPr/>
                    <a:lstStyle/>
                    <a:p>
                      <a:pPr algn="ctr"/>
                      <a:r>
                        <a:rPr lang="en-US" sz="1100" b="1" dirty="0">
                          <a:latin typeface="+mj-lt"/>
                        </a:rPr>
                        <a:t>20 May 2010</a:t>
                      </a:r>
                    </a:p>
                  </a:txBody>
                  <a:tcPr anchor="ctr"/>
                </a:tc>
                <a:tc>
                  <a:txBody>
                    <a:bodyPr/>
                    <a:lstStyle/>
                    <a:p>
                      <a:pPr algn="ctr"/>
                      <a:r>
                        <a:rPr lang="en-US" sz="1100" b="1" dirty="0" err="1">
                          <a:latin typeface="+mj-lt"/>
                          <a:hlinkClick r:id="rId10" tooltip="Android Froyo"/>
                        </a:rPr>
                        <a:t>Froyo</a:t>
                      </a:r>
                      <a:endParaRPr lang="en-US" sz="1100" b="1" dirty="0">
                        <a:latin typeface="+mj-lt"/>
                      </a:endParaRPr>
                    </a:p>
                  </a:txBody>
                  <a:tcPr anchor="ctr"/>
                </a:tc>
                <a:tc>
                  <a:txBody>
                    <a:bodyPr/>
                    <a:lstStyle/>
                    <a:p>
                      <a:pPr algn="ctr"/>
                      <a:r>
                        <a:rPr lang="en-US" sz="1100" b="1" dirty="0">
                          <a:latin typeface="+mj-lt"/>
                        </a:rPr>
                        <a:t>2.2 – 2.2.3</a:t>
                      </a:r>
                    </a:p>
                  </a:txBody>
                  <a:tcPr anchor="ctr"/>
                </a:tc>
                <a:extLst>
                  <a:ext uri="{0D108BD9-81ED-4DB2-BD59-A6C34878D82A}">
                    <a16:rowId xmlns:a16="http://schemas.microsoft.com/office/drawing/2014/main" val="2583459652"/>
                  </a:ext>
                </a:extLst>
              </a:tr>
              <a:tr h="182880">
                <a:tc>
                  <a:txBody>
                    <a:bodyPr/>
                    <a:lstStyle/>
                    <a:p>
                      <a:pPr algn="ctr"/>
                      <a:r>
                        <a:rPr lang="en-US" sz="1100" b="1" dirty="0">
                          <a:latin typeface="+mj-lt"/>
                        </a:rPr>
                        <a:t>26 October 2009</a:t>
                      </a:r>
                    </a:p>
                  </a:txBody>
                  <a:tcPr anchor="ctr"/>
                </a:tc>
                <a:tc>
                  <a:txBody>
                    <a:bodyPr/>
                    <a:lstStyle/>
                    <a:p>
                      <a:pPr algn="ctr"/>
                      <a:r>
                        <a:rPr lang="en-US" sz="1100" b="1" dirty="0">
                          <a:latin typeface="+mj-lt"/>
                          <a:hlinkClick r:id="rId11" tooltip="Android Eclair"/>
                        </a:rPr>
                        <a:t>Eclair</a:t>
                      </a:r>
                      <a:endParaRPr lang="en-US" sz="1100" b="1" dirty="0">
                        <a:latin typeface="+mj-lt"/>
                      </a:endParaRPr>
                    </a:p>
                  </a:txBody>
                  <a:tcPr anchor="ctr"/>
                </a:tc>
                <a:tc>
                  <a:txBody>
                    <a:bodyPr/>
                    <a:lstStyle/>
                    <a:p>
                      <a:pPr algn="ctr"/>
                      <a:r>
                        <a:rPr lang="en-US" sz="1100" b="1" dirty="0">
                          <a:latin typeface="+mj-lt"/>
                        </a:rPr>
                        <a:t>2.0 – 2.1</a:t>
                      </a:r>
                    </a:p>
                  </a:txBody>
                  <a:tcPr anchor="ctr"/>
                </a:tc>
                <a:extLst>
                  <a:ext uri="{0D108BD9-81ED-4DB2-BD59-A6C34878D82A}">
                    <a16:rowId xmlns:a16="http://schemas.microsoft.com/office/drawing/2014/main" val="2273812527"/>
                  </a:ext>
                </a:extLst>
              </a:tr>
              <a:tr h="182880">
                <a:tc>
                  <a:txBody>
                    <a:bodyPr/>
                    <a:lstStyle/>
                    <a:p>
                      <a:pPr algn="ctr"/>
                      <a:r>
                        <a:rPr lang="en-US" sz="1100" b="1" dirty="0">
                          <a:latin typeface="+mj-lt"/>
                        </a:rPr>
                        <a:t>15 September 2009</a:t>
                      </a:r>
                    </a:p>
                  </a:txBody>
                  <a:tcPr anchor="ctr"/>
                </a:tc>
                <a:tc>
                  <a:txBody>
                    <a:bodyPr/>
                    <a:lstStyle/>
                    <a:p>
                      <a:pPr algn="ctr"/>
                      <a:r>
                        <a:rPr lang="en-US" sz="1100" b="1" dirty="0">
                          <a:latin typeface="+mj-lt"/>
                          <a:hlinkClick r:id="rId12" tooltip="Android Donut"/>
                        </a:rPr>
                        <a:t>Donut</a:t>
                      </a:r>
                      <a:endParaRPr lang="en-US" sz="1100" b="1" dirty="0">
                        <a:latin typeface="+mj-lt"/>
                      </a:endParaRPr>
                    </a:p>
                  </a:txBody>
                  <a:tcPr anchor="ctr"/>
                </a:tc>
                <a:tc>
                  <a:txBody>
                    <a:bodyPr/>
                    <a:lstStyle/>
                    <a:p>
                      <a:pPr algn="ctr"/>
                      <a:r>
                        <a:rPr lang="en-US" sz="1100" b="1" dirty="0">
                          <a:latin typeface="+mj-lt"/>
                        </a:rPr>
                        <a:t>1.6</a:t>
                      </a:r>
                    </a:p>
                  </a:txBody>
                  <a:tcPr anchor="ctr"/>
                </a:tc>
                <a:extLst>
                  <a:ext uri="{0D108BD9-81ED-4DB2-BD59-A6C34878D82A}">
                    <a16:rowId xmlns:a16="http://schemas.microsoft.com/office/drawing/2014/main" val="3417518300"/>
                  </a:ext>
                </a:extLst>
              </a:tr>
              <a:tr h="182880">
                <a:tc>
                  <a:txBody>
                    <a:bodyPr/>
                    <a:lstStyle/>
                    <a:p>
                      <a:pPr algn="ctr"/>
                      <a:r>
                        <a:rPr lang="en-US" sz="1100" b="1" dirty="0">
                          <a:latin typeface="+mj-lt"/>
                        </a:rPr>
                        <a:t>27 April 2009</a:t>
                      </a:r>
                    </a:p>
                  </a:txBody>
                  <a:tcPr anchor="ctr"/>
                </a:tc>
                <a:tc>
                  <a:txBody>
                    <a:bodyPr/>
                    <a:lstStyle/>
                    <a:p>
                      <a:pPr algn="ctr"/>
                      <a:r>
                        <a:rPr lang="en-US" sz="1100" b="1" dirty="0">
                          <a:latin typeface="+mj-lt"/>
                          <a:hlinkClick r:id="rId13" tooltip="Android Cupcake"/>
                        </a:rPr>
                        <a:t>Cupcake</a:t>
                      </a:r>
                      <a:endParaRPr lang="en-US" sz="1100" b="1" dirty="0">
                        <a:latin typeface="+mj-lt"/>
                      </a:endParaRPr>
                    </a:p>
                  </a:txBody>
                  <a:tcPr anchor="ctr"/>
                </a:tc>
                <a:tc>
                  <a:txBody>
                    <a:bodyPr/>
                    <a:lstStyle/>
                    <a:p>
                      <a:pPr algn="ctr"/>
                      <a:r>
                        <a:rPr lang="en-US" sz="1100" b="1" dirty="0">
                          <a:latin typeface="+mj-lt"/>
                        </a:rPr>
                        <a:t>1.5</a:t>
                      </a:r>
                    </a:p>
                  </a:txBody>
                  <a:tcPr anchor="ctr"/>
                </a:tc>
                <a:extLst>
                  <a:ext uri="{0D108BD9-81ED-4DB2-BD59-A6C34878D82A}">
                    <a16:rowId xmlns:a16="http://schemas.microsoft.com/office/drawing/2014/main" val="3516069310"/>
                  </a:ext>
                </a:extLst>
              </a:tr>
              <a:tr h="182880">
                <a:tc>
                  <a:txBody>
                    <a:bodyPr/>
                    <a:lstStyle/>
                    <a:p>
                      <a:pPr algn="ctr"/>
                      <a:r>
                        <a:rPr lang="en-US" sz="1100" b="1" dirty="0">
                          <a:latin typeface="+mj-lt"/>
                        </a:rPr>
                        <a:t>9 February 2009</a:t>
                      </a:r>
                    </a:p>
                  </a:txBody>
                  <a:tcPr anchor="ctr"/>
                </a:tc>
                <a:tc>
                  <a:txBody>
                    <a:bodyPr/>
                    <a:lstStyle/>
                    <a:p>
                      <a:pPr algn="ctr"/>
                      <a:endParaRPr lang="en-US" sz="1100" b="1" dirty="0">
                        <a:latin typeface="+mj-lt"/>
                      </a:endParaRPr>
                    </a:p>
                  </a:txBody>
                  <a:tcPr anchor="ctr"/>
                </a:tc>
                <a:tc>
                  <a:txBody>
                    <a:bodyPr/>
                    <a:lstStyle/>
                    <a:p>
                      <a:pPr algn="ctr"/>
                      <a:r>
                        <a:rPr lang="en-US" sz="1100" b="1" dirty="0">
                          <a:latin typeface="+mj-lt"/>
                        </a:rPr>
                        <a:t>1.1</a:t>
                      </a:r>
                    </a:p>
                  </a:txBody>
                  <a:tcPr anchor="ctr"/>
                </a:tc>
                <a:extLst>
                  <a:ext uri="{0D108BD9-81ED-4DB2-BD59-A6C34878D82A}">
                    <a16:rowId xmlns:a16="http://schemas.microsoft.com/office/drawing/2014/main" val="2716695918"/>
                  </a:ext>
                </a:extLst>
              </a:tr>
              <a:tr h="182880">
                <a:tc>
                  <a:txBody>
                    <a:bodyPr/>
                    <a:lstStyle/>
                    <a:p>
                      <a:pPr algn="ctr"/>
                      <a:r>
                        <a:rPr lang="en-US" sz="1100" b="1" dirty="0">
                          <a:latin typeface="+mj-lt"/>
                        </a:rPr>
                        <a:t>23 September 2008</a:t>
                      </a:r>
                    </a:p>
                  </a:txBody>
                  <a:tcPr anchor="ctr"/>
                </a:tc>
                <a:tc>
                  <a:txBody>
                    <a:bodyPr/>
                    <a:lstStyle/>
                    <a:p>
                      <a:pPr algn="ctr" fontAlgn="ctr"/>
                      <a:endParaRPr lang="en-US" sz="1100" b="1" dirty="0">
                        <a:solidFill>
                          <a:srgbClr val="2C2C2C"/>
                        </a:solidFill>
                        <a:effectLst/>
                        <a:latin typeface="+mj-lt"/>
                      </a:endParaRPr>
                    </a:p>
                  </a:txBody>
                  <a:tcPr anchor="ctr"/>
                </a:tc>
                <a:tc>
                  <a:txBody>
                    <a:bodyPr/>
                    <a:lstStyle/>
                    <a:p>
                      <a:pPr algn="ctr"/>
                      <a:r>
                        <a:rPr lang="en-US" sz="1100" b="1" dirty="0">
                          <a:latin typeface="+mj-lt"/>
                        </a:rPr>
                        <a:t>1.0</a:t>
                      </a:r>
                    </a:p>
                  </a:txBody>
                  <a:tcPr anchor="ctr"/>
                </a:tc>
                <a:extLst>
                  <a:ext uri="{0D108BD9-81ED-4DB2-BD59-A6C34878D82A}">
                    <a16:rowId xmlns:a16="http://schemas.microsoft.com/office/drawing/2014/main" val="3400344414"/>
                  </a:ext>
                </a:extLst>
              </a:tr>
            </a:tbl>
          </a:graphicData>
        </a:graphic>
      </p:graphicFrame>
    </p:spTree>
    <p:extLst>
      <p:ext uri="{BB962C8B-B14F-4D97-AF65-F5344CB8AC3E}">
        <p14:creationId xmlns:p14="http://schemas.microsoft.com/office/powerpoint/2010/main" val="636765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305800" cy="519684"/>
          </a:xfrm>
        </p:spPr>
        <p:txBody>
          <a:bodyPr>
            <a:normAutofit fontScale="90000"/>
          </a:bodyPr>
          <a:lstStyle/>
          <a:p>
            <a:r>
              <a:rPr lang="en-US" sz="4400" b="1" dirty="0"/>
              <a:t>Major Application Programs</a:t>
            </a:r>
          </a:p>
        </p:txBody>
      </p:sp>
      <p:sp>
        <p:nvSpPr>
          <p:cNvPr id="3" name="Date Placeholder 2"/>
          <p:cNvSpPr>
            <a:spLocks noGrp="1"/>
          </p:cNvSpPr>
          <p:nvPr>
            <p:ph type="dt" sz="half" idx="10"/>
          </p:nvPr>
        </p:nvSpPr>
        <p:spPr/>
        <p:txBody>
          <a:bodyPr/>
          <a:lstStyle/>
          <a:p>
            <a:fld id="{086FF0DE-D23C-47AA-B4E0-33B9F601A10F}" type="datetime1">
              <a:rPr lang="en-US" smtClean="0"/>
              <a:t>10/10/2018</a:t>
            </a:fld>
            <a:endParaRPr lang="en-US"/>
          </a:p>
        </p:txBody>
      </p:sp>
      <p:sp>
        <p:nvSpPr>
          <p:cNvPr id="4" name="Footer Placeholder 3"/>
          <p:cNvSpPr>
            <a:spLocks noGrp="1"/>
          </p:cNvSpPr>
          <p:nvPr>
            <p:ph type="ftr" sz="quarter" idx="11"/>
          </p:nvPr>
        </p:nvSpPr>
        <p:spPr/>
        <p:txBody>
          <a:bodyPr/>
          <a:lstStyle/>
          <a:p>
            <a:r>
              <a:rPr lang="en-US"/>
              <a:t>Copyright ©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4948130"/>
              </p:ext>
            </p:extLst>
          </p:nvPr>
        </p:nvGraphicFramePr>
        <p:xfrm>
          <a:off x="405414" y="1276350"/>
          <a:ext cx="8305800" cy="2392680"/>
        </p:xfrm>
        <a:graphic>
          <a:graphicData uri="http://schemas.openxmlformats.org/drawingml/2006/table">
            <a:tbl>
              <a:tblPr firstRow="1" bandRow="1">
                <a:tableStyleId>{5C22544A-7EE6-4342-B048-85BDC9FD1C3A}</a:tableStyleId>
              </a:tblPr>
              <a:tblGrid>
                <a:gridCol w="2076450">
                  <a:extLst>
                    <a:ext uri="{9D8B030D-6E8A-4147-A177-3AD203B41FA5}">
                      <a16:colId xmlns:a16="http://schemas.microsoft.com/office/drawing/2014/main" val="3234466706"/>
                    </a:ext>
                  </a:extLst>
                </a:gridCol>
                <a:gridCol w="2076450">
                  <a:extLst>
                    <a:ext uri="{9D8B030D-6E8A-4147-A177-3AD203B41FA5}">
                      <a16:colId xmlns:a16="http://schemas.microsoft.com/office/drawing/2014/main" val="1720480929"/>
                    </a:ext>
                  </a:extLst>
                </a:gridCol>
                <a:gridCol w="2076450">
                  <a:extLst>
                    <a:ext uri="{9D8B030D-6E8A-4147-A177-3AD203B41FA5}">
                      <a16:colId xmlns:a16="http://schemas.microsoft.com/office/drawing/2014/main" val="1145067255"/>
                    </a:ext>
                  </a:extLst>
                </a:gridCol>
                <a:gridCol w="2076450">
                  <a:extLst>
                    <a:ext uri="{9D8B030D-6E8A-4147-A177-3AD203B41FA5}">
                      <a16:colId xmlns:a16="http://schemas.microsoft.com/office/drawing/2014/main" val="2955104614"/>
                    </a:ext>
                  </a:extLst>
                </a:gridCol>
              </a:tblGrid>
              <a:tr h="370840">
                <a:tc>
                  <a:txBody>
                    <a:bodyPr/>
                    <a:lstStyle/>
                    <a:p>
                      <a:pPr algn="ctr"/>
                      <a:r>
                        <a:rPr lang="en-US" dirty="0">
                          <a:latin typeface="+mj-lt"/>
                        </a:rPr>
                        <a:t>Category</a:t>
                      </a:r>
                    </a:p>
                  </a:txBody>
                  <a:tcPr/>
                </a:tc>
                <a:tc>
                  <a:txBody>
                    <a:bodyPr/>
                    <a:lstStyle/>
                    <a:p>
                      <a:pPr algn="ctr"/>
                      <a:r>
                        <a:rPr lang="en-US" dirty="0">
                          <a:latin typeface="+mj-lt"/>
                        </a:rPr>
                        <a:t>Windows</a:t>
                      </a:r>
                    </a:p>
                  </a:txBody>
                  <a:tcPr/>
                </a:tc>
                <a:tc>
                  <a:txBody>
                    <a:bodyPr/>
                    <a:lstStyle/>
                    <a:p>
                      <a:pPr algn="ctr"/>
                      <a:r>
                        <a:rPr lang="en-US" dirty="0">
                          <a:latin typeface="+mj-lt"/>
                        </a:rPr>
                        <a:t>Apple</a:t>
                      </a:r>
                    </a:p>
                  </a:txBody>
                  <a:tcPr/>
                </a:tc>
                <a:tc>
                  <a:txBody>
                    <a:bodyPr/>
                    <a:lstStyle/>
                    <a:p>
                      <a:pPr algn="ctr"/>
                      <a:r>
                        <a:rPr lang="en-US" dirty="0">
                          <a:latin typeface="+mj-lt"/>
                        </a:rPr>
                        <a:t>Android</a:t>
                      </a:r>
                    </a:p>
                  </a:txBody>
                  <a:tcPr/>
                </a:tc>
                <a:extLst>
                  <a:ext uri="{0D108BD9-81ED-4DB2-BD59-A6C34878D82A}">
                    <a16:rowId xmlns:a16="http://schemas.microsoft.com/office/drawing/2014/main" val="4048746143"/>
                  </a:ext>
                </a:extLst>
              </a:tr>
              <a:tr h="370840">
                <a:tc>
                  <a:txBody>
                    <a:bodyPr/>
                    <a:lstStyle/>
                    <a:p>
                      <a:pPr algn="ctr"/>
                      <a:r>
                        <a:rPr lang="en-US" b="1" dirty="0">
                          <a:latin typeface="+mj-lt"/>
                        </a:rPr>
                        <a:t>Office Productivity</a:t>
                      </a:r>
                    </a:p>
                  </a:txBody>
                  <a:tcPr anchor="ctr"/>
                </a:tc>
                <a:tc>
                  <a:txBody>
                    <a:bodyPr/>
                    <a:lstStyle/>
                    <a:p>
                      <a:pPr algn="ctr"/>
                      <a:r>
                        <a:rPr lang="en-US" b="1" dirty="0">
                          <a:latin typeface="+mj-lt"/>
                        </a:rPr>
                        <a:t>MS Office</a:t>
                      </a:r>
                    </a:p>
                  </a:txBody>
                  <a:tcPr anchor="ctr"/>
                </a:tc>
                <a:tc>
                  <a:txBody>
                    <a:bodyPr/>
                    <a:lstStyle/>
                    <a:p>
                      <a:pPr algn="ctr"/>
                      <a:r>
                        <a:rPr lang="en-US" b="1" dirty="0">
                          <a:latin typeface="+mj-lt"/>
                        </a:rPr>
                        <a:t>MS Office</a:t>
                      </a:r>
                    </a:p>
                  </a:txBody>
                  <a:tcPr anchor="ctr"/>
                </a:tc>
                <a:tc>
                  <a:txBody>
                    <a:bodyPr/>
                    <a:lstStyle/>
                    <a:p>
                      <a:pPr algn="ctr"/>
                      <a:r>
                        <a:rPr lang="en-US" b="1" dirty="0">
                          <a:latin typeface="+mj-lt"/>
                        </a:rPr>
                        <a:t>-</a:t>
                      </a:r>
                    </a:p>
                  </a:txBody>
                  <a:tcPr anchor="ctr"/>
                </a:tc>
                <a:extLst>
                  <a:ext uri="{0D108BD9-81ED-4DB2-BD59-A6C34878D82A}">
                    <a16:rowId xmlns:a16="http://schemas.microsoft.com/office/drawing/2014/main" val="1898412888"/>
                  </a:ext>
                </a:extLst>
              </a:tr>
              <a:tr h="370840">
                <a:tc>
                  <a:txBody>
                    <a:bodyPr/>
                    <a:lstStyle/>
                    <a:p>
                      <a:pPr algn="ctr"/>
                      <a:r>
                        <a:rPr lang="en-US" b="1" dirty="0">
                          <a:latin typeface="+mj-lt"/>
                        </a:rPr>
                        <a:t>Desktop Publishing</a:t>
                      </a:r>
                    </a:p>
                  </a:txBody>
                  <a:tcPr anchor="ctr"/>
                </a:tc>
                <a:tc>
                  <a:txBody>
                    <a:bodyPr/>
                    <a:lstStyle/>
                    <a:p>
                      <a:pPr algn="ctr"/>
                      <a:r>
                        <a:rPr lang="en-US" b="1" dirty="0">
                          <a:latin typeface="+mj-lt"/>
                        </a:rPr>
                        <a:t>Adobe</a:t>
                      </a:r>
                    </a:p>
                  </a:txBody>
                  <a:tcPr anchor="ctr"/>
                </a:tc>
                <a:tc>
                  <a:txBody>
                    <a:bodyPr/>
                    <a:lstStyle/>
                    <a:p>
                      <a:pPr algn="ctr"/>
                      <a:r>
                        <a:rPr lang="en-US" b="1" dirty="0">
                          <a:latin typeface="+mj-lt"/>
                        </a:rPr>
                        <a:t>Adobe</a:t>
                      </a:r>
                    </a:p>
                  </a:txBody>
                  <a:tcPr anchor="ctr"/>
                </a:tc>
                <a:tc>
                  <a:txBody>
                    <a:bodyPr/>
                    <a:lstStyle/>
                    <a:p>
                      <a:pPr algn="ctr"/>
                      <a:r>
                        <a:rPr lang="en-US" b="1" dirty="0">
                          <a:latin typeface="+mj-lt"/>
                        </a:rPr>
                        <a:t>-</a:t>
                      </a:r>
                    </a:p>
                  </a:txBody>
                  <a:tcPr anchor="ctr"/>
                </a:tc>
                <a:extLst>
                  <a:ext uri="{0D108BD9-81ED-4DB2-BD59-A6C34878D82A}">
                    <a16:rowId xmlns:a16="http://schemas.microsoft.com/office/drawing/2014/main" val="3022965109"/>
                  </a:ext>
                </a:extLst>
              </a:tr>
              <a:tr h="370840">
                <a:tc>
                  <a:txBody>
                    <a:bodyPr/>
                    <a:lstStyle/>
                    <a:p>
                      <a:pPr algn="ctr"/>
                      <a:r>
                        <a:rPr lang="en-US" b="1" dirty="0">
                          <a:latin typeface="+mj-lt"/>
                        </a:rPr>
                        <a:t>Music</a:t>
                      </a:r>
                    </a:p>
                  </a:txBody>
                  <a:tcPr anchor="ctr"/>
                </a:tc>
                <a:tc>
                  <a:txBody>
                    <a:bodyPr/>
                    <a:lstStyle/>
                    <a:p>
                      <a:pPr algn="ctr"/>
                      <a:r>
                        <a:rPr lang="en-US" b="1" dirty="0">
                          <a:latin typeface="+mj-lt"/>
                        </a:rPr>
                        <a:t>WMP / WMC</a:t>
                      </a:r>
                    </a:p>
                  </a:txBody>
                  <a:tcPr anchor="ctr"/>
                </a:tc>
                <a:tc>
                  <a:txBody>
                    <a:bodyPr/>
                    <a:lstStyle/>
                    <a:p>
                      <a:pPr algn="ctr"/>
                      <a:r>
                        <a:rPr lang="en-US" b="1" dirty="0">
                          <a:latin typeface="+mj-lt"/>
                        </a:rPr>
                        <a:t>iTunes</a:t>
                      </a:r>
                    </a:p>
                  </a:txBody>
                  <a:tcPr anchor="ctr"/>
                </a:tc>
                <a:tc>
                  <a:txBody>
                    <a:bodyPr/>
                    <a:lstStyle/>
                    <a:p>
                      <a:pPr algn="ctr"/>
                      <a:r>
                        <a:rPr lang="en-US" b="1" dirty="0" err="1">
                          <a:latin typeface="+mj-lt"/>
                        </a:rPr>
                        <a:t>Poweramp</a:t>
                      </a:r>
                      <a:endParaRPr lang="en-US" b="1" dirty="0">
                        <a:latin typeface="+mj-lt"/>
                      </a:endParaRPr>
                    </a:p>
                    <a:p>
                      <a:pPr algn="ctr"/>
                      <a:r>
                        <a:rPr lang="en-US" b="1" dirty="0" err="1">
                          <a:latin typeface="+mj-lt"/>
                        </a:rPr>
                        <a:t>BlackPlayer</a:t>
                      </a:r>
                      <a:r>
                        <a:rPr lang="en-US" b="1" dirty="0">
                          <a:latin typeface="+mj-lt"/>
                        </a:rPr>
                        <a:t> (Free)</a:t>
                      </a:r>
                    </a:p>
                  </a:txBody>
                  <a:tcPr anchor="ctr"/>
                </a:tc>
                <a:extLst>
                  <a:ext uri="{0D108BD9-81ED-4DB2-BD59-A6C34878D82A}">
                    <a16:rowId xmlns:a16="http://schemas.microsoft.com/office/drawing/2014/main" val="917349007"/>
                  </a:ext>
                </a:extLst>
              </a:tr>
              <a:tr h="370840">
                <a:tc>
                  <a:txBody>
                    <a:bodyPr/>
                    <a:lstStyle/>
                    <a:p>
                      <a:pPr algn="ctr"/>
                      <a:r>
                        <a:rPr lang="en-US" b="1" dirty="0">
                          <a:latin typeface="+mj-lt"/>
                        </a:rPr>
                        <a:t>Email</a:t>
                      </a:r>
                    </a:p>
                  </a:txBody>
                  <a:tcPr anchor="ctr"/>
                </a:tc>
                <a:tc>
                  <a:txBody>
                    <a:bodyPr/>
                    <a:lstStyle/>
                    <a:p>
                      <a:pPr algn="ctr"/>
                      <a:r>
                        <a:rPr lang="en-US" b="1" dirty="0">
                          <a:latin typeface="+mj-lt"/>
                        </a:rPr>
                        <a:t>Outlook</a:t>
                      </a:r>
                    </a:p>
                  </a:txBody>
                  <a:tcPr anchor="ctr"/>
                </a:tc>
                <a:tc>
                  <a:txBody>
                    <a:bodyPr/>
                    <a:lstStyle/>
                    <a:p>
                      <a:pPr algn="ctr"/>
                      <a:r>
                        <a:rPr lang="en-US" b="1" dirty="0">
                          <a:latin typeface="+mj-lt"/>
                        </a:rPr>
                        <a:t>Outlook</a:t>
                      </a:r>
                    </a:p>
                    <a:p>
                      <a:pPr algn="ctr"/>
                      <a:r>
                        <a:rPr lang="en-US" b="1" dirty="0">
                          <a:latin typeface="+mj-lt"/>
                        </a:rPr>
                        <a:t>Apple Mail</a:t>
                      </a:r>
                    </a:p>
                  </a:txBody>
                  <a:tcPr anchor="ctr"/>
                </a:tc>
                <a:tc>
                  <a:txBody>
                    <a:bodyPr/>
                    <a:lstStyle/>
                    <a:p>
                      <a:pPr algn="ctr"/>
                      <a:r>
                        <a:rPr lang="en-US" b="1" dirty="0">
                          <a:latin typeface="+mj-lt"/>
                        </a:rPr>
                        <a:t>Outlook</a:t>
                      </a:r>
                    </a:p>
                    <a:p>
                      <a:pPr algn="ctr"/>
                      <a:r>
                        <a:rPr lang="en-US" b="1" dirty="0">
                          <a:latin typeface="+mj-lt"/>
                        </a:rPr>
                        <a:t>Gmail</a:t>
                      </a:r>
                    </a:p>
                  </a:txBody>
                  <a:tcPr anchor="ctr"/>
                </a:tc>
                <a:extLst>
                  <a:ext uri="{0D108BD9-81ED-4DB2-BD59-A6C34878D82A}">
                    <a16:rowId xmlns:a16="http://schemas.microsoft.com/office/drawing/2014/main" val="2192263196"/>
                  </a:ext>
                </a:extLst>
              </a:tr>
            </a:tbl>
          </a:graphicData>
        </a:graphic>
      </p:graphicFrame>
    </p:spTree>
    <p:extLst>
      <p:ext uri="{BB962C8B-B14F-4D97-AF65-F5344CB8AC3E}">
        <p14:creationId xmlns:p14="http://schemas.microsoft.com/office/powerpoint/2010/main" val="3044295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19684"/>
          </a:xfrm>
        </p:spPr>
        <p:txBody>
          <a:bodyPr>
            <a:normAutofit fontScale="90000"/>
          </a:bodyPr>
          <a:lstStyle/>
          <a:p>
            <a:r>
              <a:rPr lang="en-US" sz="4400" b="1" dirty="0"/>
              <a:t>Utility Programs</a:t>
            </a:r>
          </a:p>
        </p:txBody>
      </p:sp>
      <p:sp>
        <p:nvSpPr>
          <p:cNvPr id="3" name="Date Placeholder 2"/>
          <p:cNvSpPr>
            <a:spLocks noGrp="1"/>
          </p:cNvSpPr>
          <p:nvPr>
            <p:ph type="dt" sz="half" idx="10"/>
          </p:nvPr>
        </p:nvSpPr>
        <p:spPr/>
        <p:txBody>
          <a:bodyPr/>
          <a:lstStyle/>
          <a:p>
            <a:fld id="{086FF0DE-D23C-47AA-B4E0-33B9F601A10F}" type="datetime1">
              <a:rPr lang="en-US" smtClean="0"/>
              <a:t>10/10/2018</a:t>
            </a:fld>
            <a:endParaRPr lang="en-US"/>
          </a:p>
        </p:txBody>
      </p:sp>
      <p:sp>
        <p:nvSpPr>
          <p:cNvPr id="4" name="Footer Placeholder 3"/>
          <p:cNvSpPr>
            <a:spLocks noGrp="1"/>
          </p:cNvSpPr>
          <p:nvPr>
            <p:ph type="ftr" sz="quarter" idx="11"/>
          </p:nvPr>
        </p:nvSpPr>
        <p:spPr/>
        <p:txBody>
          <a:bodyPr/>
          <a:lstStyle/>
          <a:p>
            <a:r>
              <a:rPr lang="en-US"/>
              <a:t>Copyright ©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177004065"/>
              </p:ext>
            </p:extLst>
          </p:nvPr>
        </p:nvGraphicFramePr>
        <p:xfrm>
          <a:off x="457200" y="1200150"/>
          <a:ext cx="8382000" cy="3053080"/>
        </p:xfrm>
        <a:graphic>
          <a:graphicData uri="http://schemas.openxmlformats.org/drawingml/2006/table">
            <a:tbl>
              <a:tblPr firstRow="1" bandRow="1">
                <a:tableStyleId>{5C22544A-7EE6-4342-B048-85BDC9FD1C3A}</a:tableStyleId>
              </a:tblPr>
              <a:tblGrid>
                <a:gridCol w="1600201">
                  <a:extLst>
                    <a:ext uri="{9D8B030D-6E8A-4147-A177-3AD203B41FA5}">
                      <a16:colId xmlns:a16="http://schemas.microsoft.com/office/drawing/2014/main" val="1871612707"/>
                    </a:ext>
                  </a:extLst>
                </a:gridCol>
                <a:gridCol w="1981200">
                  <a:extLst>
                    <a:ext uri="{9D8B030D-6E8A-4147-A177-3AD203B41FA5}">
                      <a16:colId xmlns:a16="http://schemas.microsoft.com/office/drawing/2014/main" val="840677213"/>
                    </a:ext>
                  </a:extLst>
                </a:gridCol>
                <a:gridCol w="1905000">
                  <a:extLst>
                    <a:ext uri="{9D8B030D-6E8A-4147-A177-3AD203B41FA5}">
                      <a16:colId xmlns:a16="http://schemas.microsoft.com/office/drawing/2014/main" val="1352054234"/>
                    </a:ext>
                  </a:extLst>
                </a:gridCol>
                <a:gridCol w="2895599">
                  <a:extLst>
                    <a:ext uri="{9D8B030D-6E8A-4147-A177-3AD203B41FA5}">
                      <a16:colId xmlns:a16="http://schemas.microsoft.com/office/drawing/2014/main" val="2898943231"/>
                    </a:ext>
                  </a:extLst>
                </a:gridCol>
              </a:tblGrid>
              <a:tr h="370840">
                <a:tc>
                  <a:txBody>
                    <a:bodyPr/>
                    <a:lstStyle/>
                    <a:p>
                      <a:pPr algn="ctr"/>
                      <a:endParaRPr lang="en-US" sz="1600" b="1" dirty="0">
                        <a:latin typeface="+mj-lt"/>
                      </a:endParaRPr>
                    </a:p>
                  </a:txBody>
                  <a:tcPr/>
                </a:tc>
                <a:tc>
                  <a:txBody>
                    <a:bodyPr/>
                    <a:lstStyle/>
                    <a:p>
                      <a:pPr algn="ctr"/>
                      <a:r>
                        <a:rPr lang="en-US" sz="1600" b="1" dirty="0">
                          <a:latin typeface="+mj-lt"/>
                        </a:rPr>
                        <a:t>Windows </a:t>
                      </a:r>
                    </a:p>
                  </a:txBody>
                  <a:tcPr/>
                </a:tc>
                <a:tc>
                  <a:txBody>
                    <a:bodyPr/>
                    <a:lstStyle/>
                    <a:p>
                      <a:pPr algn="ctr"/>
                      <a:r>
                        <a:rPr lang="en-US" sz="1600" b="1" dirty="0">
                          <a:latin typeface="+mj-lt"/>
                        </a:rPr>
                        <a:t>Apple</a:t>
                      </a:r>
                    </a:p>
                  </a:txBody>
                  <a:tcPr/>
                </a:tc>
                <a:tc>
                  <a:txBody>
                    <a:bodyPr/>
                    <a:lstStyle/>
                    <a:p>
                      <a:pPr algn="ctr"/>
                      <a:r>
                        <a:rPr lang="en-US" sz="1600" b="1" dirty="0">
                          <a:latin typeface="+mj-lt"/>
                        </a:rPr>
                        <a:t>Android</a:t>
                      </a:r>
                    </a:p>
                  </a:txBody>
                  <a:tcPr/>
                </a:tc>
                <a:extLst>
                  <a:ext uri="{0D108BD9-81ED-4DB2-BD59-A6C34878D82A}">
                    <a16:rowId xmlns:a16="http://schemas.microsoft.com/office/drawing/2014/main" val="3531407935"/>
                  </a:ext>
                </a:extLst>
              </a:tr>
              <a:tr h="370840">
                <a:tc>
                  <a:txBody>
                    <a:bodyPr/>
                    <a:lstStyle/>
                    <a:p>
                      <a:pPr algn="ctr"/>
                      <a:r>
                        <a:rPr lang="en-US" sz="1600" b="1" dirty="0">
                          <a:latin typeface="+mj-lt"/>
                        </a:rPr>
                        <a:t>File Management</a:t>
                      </a:r>
                    </a:p>
                  </a:txBody>
                  <a:tcPr anchor="ctr"/>
                </a:tc>
                <a:tc>
                  <a:txBody>
                    <a:bodyPr/>
                    <a:lstStyle/>
                    <a:p>
                      <a:pPr algn="ctr"/>
                      <a:r>
                        <a:rPr lang="en-US" sz="1600" b="1" dirty="0">
                          <a:latin typeface="+mj-lt"/>
                        </a:rPr>
                        <a:t>Windows Explorer</a:t>
                      </a:r>
                      <a:br>
                        <a:rPr lang="en-US" sz="1600" b="1" dirty="0">
                          <a:latin typeface="+mj-lt"/>
                        </a:rPr>
                      </a:br>
                      <a:r>
                        <a:rPr kumimoji="0" lang="en-US" sz="1200" b="1" i="1" kern="1200" dirty="0">
                          <a:solidFill>
                            <a:schemeClr val="dk1"/>
                          </a:solidFill>
                          <a:latin typeface="+mj-lt"/>
                          <a:ea typeface="+mn-ea"/>
                          <a:cs typeface="+mn-cs"/>
                        </a:rPr>
                        <a:t>(Desktop/Pad)</a:t>
                      </a:r>
                      <a:endParaRPr lang="en-US" sz="1400" b="1" i="1" dirty="0">
                        <a:latin typeface="+mj-lt"/>
                      </a:endParaRPr>
                    </a:p>
                  </a:txBody>
                  <a:tcPr anchor="ctr"/>
                </a:tc>
                <a:tc>
                  <a:txBody>
                    <a:bodyPr/>
                    <a:lstStyle/>
                    <a:p>
                      <a:pPr algn="ctr"/>
                      <a:r>
                        <a:rPr lang="en-US" sz="1600" b="1" dirty="0">
                          <a:latin typeface="+mj-lt"/>
                        </a:rPr>
                        <a:t>Finder </a:t>
                      </a:r>
                      <a:br>
                        <a:rPr lang="en-US" sz="1600" b="1" dirty="0">
                          <a:latin typeface="+mj-lt"/>
                        </a:rPr>
                      </a:br>
                      <a:r>
                        <a:rPr kumimoji="0" lang="en-US" sz="1200" b="1" i="1" kern="1200" dirty="0">
                          <a:solidFill>
                            <a:schemeClr val="dk1"/>
                          </a:solidFill>
                          <a:latin typeface="+mj-lt"/>
                          <a:ea typeface="+mn-ea"/>
                          <a:cs typeface="+mn-cs"/>
                        </a:rPr>
                        <a:t>(Desktop/Pad)</a:t>
                      </a:r>
                      <a:endParaRPr lang="en-US" sz="1600" b="1" dirty="0">
                        <a:latin typeface="+mj-lt"/>
                      </a:endParaRPr>
                    </a:p>
                  </a:txBody>
                  <a:tcPr anchor="ctr"/>
                </a:tc>
                <a:tc>
                  <a:txBody>
                    <a:bodyPr/>
                    <a:lstStyle/>
                    <a:p>
                      <a:pPr algn="ctr"/>
                      <a:r>
                        <a:rPr lang="en-US" sz="1200" b="1" dirty="0">
                          <a:latin typeface="Arial" panose="020B0604020202020204" pitchFamily="34" charset="0"/>
                          <a:cs typeface="Arial" panose="020B0604020202020204" pitchFamily="34" charset="0"/>
                          <a:hlinkClick r:id="rId2"/>
                        </a:rPr>
                        <a:t>ES File Explorer – $2.99</a:t>
                      </a:r>
                      <a:endParaRPr lang="en-US" sz="1200" b="1" dirty="0">
                        <a:latin typeface="Arial" panose="020B0604020202020204" pitchFamily="34" charset="0"/>
                        <a:cs typeface="Arial" panose="020B0604020202020204" pitchFamily="34" charset="0"/>
                      </a:endParaRPr>
                    </a:p>
                    <a:p>
                      <a:pPr algn="ctr"/>
                      <a:r>
                        <a:rPr lang="en-US" sz="1200" b="1" dirty="0">
                          <a:latin typeface="Arial" panose="020B0604020202020204" pitchFamily="34" charset="0"/>
                          <a:cs typeface="Arial" panose="020B0604020202020204" pitchFamily="34" charset="0"/>
                          <a:hlinkClick r:id="rId3"/>
                        </a:rPr>
                        <a:t>ASTRO File Manager – Free</a:t>
                      </a:r>
                      <a:endParaRPr lang="en-US" sz="1200" b="1" dirty="0">
                        <a:latin typeface="Arial" panose="020B0604020202020204" pitchFamily="34" charset="0"/>
                        <a:cs typeface="Arial" panose="020B0604020202020204" pitchFamily="34" charset="0"/>
                      </a:endParaRPr>
                    </a:p>
                    <a:p>
                      <a:pPr algn="ctr"/>
                      <a:r>
                        <a:rPr lang="en-US" sz="1200" b="1" dirty="0">
                          <a:latin typeface="Arial" panose="020B0604020202020204" pitchFamily="34" charset="0"/>
                          <a:cs typeface="Arial" panose="020B0604020202020204" pitchFamily="34" charset="0"/>
                          <a:hlinkClick r:id="rId4"/>
                        </a:rPr>
                        <a:t>Solid Explorer – $1.99</a:t>
                      </a:r>
                      <a:endParaRPr lang="en-US" sz="1200" b="1" dirty="0">
                        <a:latin typeface="Arial" panose="020B0604020202020204" pitchFamily="34" charset="0"/>
                        <a:cs typeface="Arial" panose="020B0604020202020204" pitchFamily="34" charset="0"/>
                      </a:endParaRPr>
                    </a:p>
                    <a:p>
                      <a:pPr algn="ctr"/>
                      <a:r>
                        <a:rPr lang="en-US" sz="1200" b="1" dirty="0">
                          <a:latin typeface="Arial" panose="020B0604020202020204" pitchFamily="34" charset="0"/>
                          <a:cs typeface="Arial" panose="020B0604020202020204" pitchFamily="34" charset="0"/>
                          <a:hlinkClick r:id="rId5"/>
                        </a:rPr>
                        <a:t>File Commander – Free</a:t>
                      </a:r>
                      <a:endParaRPr lang="en-US" sz="12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hlinkClick r:id="rId6"/>
                        </a:rPr>
                        <a:t>Cheetah Mobile File Manager – Free</a:t>
                      </a:r>
                      <a:endParaRPr lang="en-US" sz="12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hlinkClick r:id="rId7"/>
                        </a:rPr>
                        <a:t>More</a:t>
                      </a:r>
                      <a:endParaRPr lang="en-US" sz="16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5173115"/>
                  </a:ext>
                </a:extLst>
              </a:tr>
              <a:tr h="370840">
                <a:tc>
                  <a:txBody>
                    <a:bodyPr/>
                    <a:lstStyle/>
                    <a:p>
                      <a:pPr algn="ctr"/>
                      <a:r>
                        <a:rPr lang="en-US" sz="1600" b="1" dirty="0">
                          <a:latin typeface="+mj-lt"/>
                        </a:rPr>
                        <a:t>Voice</a:t>
                      </a:r>
                      <a:r>
                        <a:rPr lang="en-US" sz="1600" b="1" baseline="0" dirty="0">
                          <a:latin typeface="+mj-lt"/>
                        </a:rPr>
                        <a:t> Control</a:t>
                      </a:r>
                      <a:endParaRPr lang="en-US" sz="1600" b="1" dirty="0">
                        <a:latin typeface="+mj-lt"/>
                      </a:endParaRPr>
                    </a:p>
                  </a:txBody>
                  <a:tcPr anchor="ctr"/>
                </a:tc>
                <a:tc>
                  <a:txBody>
                    <a:bodyPr/>
                    <a:lstStyle/>
                    <a:p>
                      <a:pPr algn="ctr"/>
                      <a:r>
                        <a:rPr lang="en-US" sz="1600" b="1" dirty="0">
                          <a:latin typeface="+mj-lt"/>
                        </a:rPr>
                        <a:t>Cortana</a:t>
                      </a:r>
                    </a:p>
                    <a:p>
                      <a:pPr algn="ctr"/>
                      <a:r>
                        <a:rPr kumimoji="0" lang="en-US" sz="1200" b="1" i="1" kern="1200" dirty="0">
                          <a:solidFill>
                            <a:schemeClr val="dk1"/>
                          </a:solidFill>
                          <a:latin typeface="+mj-lt"/>
                          <a:ea typeface="+mn-ea"/>
                          <a:cs typeface="+mn-cs"/>
                        </a:rPr>
                        <a:t>(Desktop/Pad/Phone)</a:t>
                      </a:r>
                      <a:endParaRPr lang="en-US" sz="1200" b="1"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mj-lt"/>
                        </a:rPr>
                        <a:t>Siri</a:t>
                      </a:r>
                      <a:br>
                        <a:rPr lang="en-US" sz="1600" b="1" dirty="0">
                          <a:latin typeface="+mj-lt"/>
                        </a:rPr>
                      </a:br>
                      <a:r>
                        <a:rPr kumimoji="0" lang="en-US" sz="1200" b="1" i="1" kern="1200" dirty="0">
                          <a:solidFill>
                            <a:schemeClr val="dk1"/>
                          </a:solidFill>
                          <a:latin typeface="+mj-lt"/>
                          <a:ea typeface="+mn-ea"/>
                          <a:cs typeface="+mn-cs"/>
                        </a:rPr>
                        <a:t>(Desktop/Pad/Phone)</a:t>
                      </a:r>
                      <a:endParaRPr kumimoji="0" lang="en-US" sz="1600" b="1" kern="1200" dirty="0">
                        <a:solidFill>
                          <a:schemeClr val="dk1"/>
                        </a:solidFill>
                        <a:latin typeface="+mj-lt"/>
                        <a:ea typeface="+mn-ea"/>
                        <a:cs typeface="+mn-cs"/>
                      </a:endParaRPr>
                    </a:p>
                  </a:txBody>
                  <a:tcPr anchor="ctr"/>
                </a:tc>
                <a:tc>
                  <a:txBody>
                    <a:bodyPr/>
                    <a:lstStyle/>
                    <a:p>
                      <a:pPr algn="ctr"/>
                      <a:r>
                        <a:rPr lang="en-US" sz="1400" b="1" dirty="0">
                          <a:latin typeface="Arial" panose="020B0604020202020204" pitchFamily="34" charset="0"/>
                          <a:cs typeface="Arial" panose="020B0604020202020204" pitchFamily="34" charset="0"/>
                        </a:rPr>
                        <a:t>OK Google</a:t>
                      </a:r>
                    </a:p>
                    <a:p>
                      <a:pPr algn="ctr"/>
                      <a:r>
                        <a:rPr lang="en-US" sz="1400" b="1" dirty="0">
                          <a:latin typeface="Arial" panose="020B0604020202020204" pitchFamily="34" charset="0"/>
                          <a:cs typeface="Arial" panose="020B0604020202020204" pitchFamily="34" charset="0"/>
                          <a:hlinkClick r:id="rId8"/>
                        </a:rPr>
                        <a:t>Voice Access</a:t>
                      </a:r>
                      <a:endParaRPr lang="en-US" sz="1400" b="1" dirty="0">
                        <a:latin typeface="Arial" panose="020B0604020202020204" pitchFamily="34" charset="0"/>
                        <a:cs typeface="Arial" panose="020B0604020202020204" pitchFamily="34" charset="0"/>
                      </a:endParaRPr>
                    </a:p>
                    <a:p>
                      <a:pPr algn="ctr"/>
                      <a:r>
                        <a:rPr lang="en-US" sz="1400" b="1" dirty="0" err="1">
                          <a:latin typeface="Arial" panose="020B0604020202020204" pitchFamily="34" charset="0"/>
                          <a:cs typeface="Arial" panose="020B0604020202020204" pitchFamily="34" charset="0"/>
                          <a:hlinkClick r:id="rId9"/>
                        </a:rPr>
                        <a:t>AutoVoice</a:t>
                      </a:r>
                      <a:endParaRPr lang="en-US"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0572218"/>
                  </a:ext>
                </a:extLst>
              </a:tr>
              <a:tr h="370840">
                <a:tc>
                  <a:txBody>
                    <a:bodyPr/>
                    <a:lstStyle/>
                    <a:p>
                      <a:pPr algn="ctr"/>
                      <a:r>
                        <a:rPr lang="en-US" sz="1600" b="1" dirty="0">
                          <a:latin typeface="+mj-lt"/>
                        </a:rPr>
                        <a:t>Web Browser</a:t>
                      </a:r>
                    </a:p>
                  </a:txBody>
                  <a:tcPr anchor="ctr"/>
                </a:tc>
                <a:tc>
                  <a:txBody>
                    <a:bodyPr/>
                    <a:lstStyle/>
                    <a:p>
                      <a:pPr algn="ctr"/>
                      <a:r>
                        <a:rPr lang="en-US" sz="1600" b="1" dirty="0">
                          <a:latin typeface="+mj-lt"/>
                        </a:rPr>
                        <a:t>Internet Explorer</a:t>
                      </a:r>
                    </a:p>
                    <a:p>
                      <a:pPr algn="ctr"/>
                      <a:r>
                        <a:rPr lang="en-US" sz="1600" b="1" dirty="0">
                          <a:latin typeface="+mj-lt"/>
                        </a:rPr>
                        <a:t>Edge</a:t>
                      </a:r>
                      <a:r>
                        <a:rPr lang="en-US" sz="1600" b="1" baseline="0" dirty="0">
                          <a:latin typeface="+mj-lt"/>
                        </a:rPr>
                        <a:t> </a:t>
                      </a:r>
                      <a:br>
                        <a:rPr lang="en-US" sz="1600" b="1" baseline="0" dirty="0">
                          <a:latin typeface="+mj-lt"/>
                        </a:rPr>
                      </a:br>
                      <a:r>
                        <a:rPr lang="en-US" sz="1200" b="1" i="1" baseline="0" dirty="0">
                          <a:latin typeface="+mj-lt"/>
                        </a:rPr>
                        <a:t>(Desktop/Pad/Phone)</a:t>
                      </a:r>
                    </a:p>
                  </a:txBody>
                  <a:tcPr anchor="ctr"/>
                </a:tc>
                <a:tc>
                  <a:txBody>
                    <a:bodyPr/>
                    <a:lstStyle/>
                    <a:p>
                      <a:pPr algn="ctr"/>
                      <a:r>
                        <a:rPr lang="en-US" sz="1600" b="1" dirty="0">
                          <a:latin typeface="+mj-lt"/>
                        </a:rPr>
                        <a:t>Safari</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1" kern="1200" dirty="0">
                          <a:solidFill>
                            <a:schemeClr val="dk1"/>
                          </a:solidFill>
                          <a:latin typeface="+mj-lt"/>
                          <a:ea typeface="+mn-ea"/>
                          <a:cs typeface="+mn-cs"/>
                        </a:rPr>
                        <a:t>(Desktop/Pad/Phone)</a:t>
                      </a:r>
                    </a:p>
                  </a:txBody>
                  <a:tcPr anchor="ctr"/>
                </a:tc>
                <a:tc>
                  <a:txBody>
                    <a:bodyPr/>
                    <a:lstStyle/>
                    <a:p>
                      <a:pPr algn="ctr"/>
                      <a:r>
                        <a:rPr lang="en-US" sz="1600" b="1" dirty="0">
                          <a:latin typeface="+mj-lt"/>
                        </a:rPr>
                        <a:t>Blink</a:t>
                      </a:r>
                      <a:r>
                        <a:rPr lang="en-US" sz="1600" b="1" baseline="0" dirty="0">
                          <a:latin typeface="+mj-lt"/>
                        </a:rPr>
                        <a:t> </a:t>
                      </a:r>
                      <a:br>
                        <a:rPr lang="en-US" sz="1600" b="1" baseline="0" dirty="0">
                          <a:latin typeface="+mj-lt"/>
                        </a:rPr>
                      </a:br>
                      <a:r>
                        <a:rPr lang="en-US" sz="1600" b="1" baseline="0" dirty="0">
                          <a:latin typeface="+mj-lt"/>
                        </a:rPr>
                        <a:t>Chrome</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kern="1200" dirty="0">
                          <a:solidFill>
                            <a:schemeClr val="dk1"/>
                          </a:solidFill>
                          <a:latin typeface="+mj-lt"/>
                          <a:ea typeface="+mn-ea"/>
                          <a:cs typeface="+mn-cs"/>
                        </a:rPr>
                        <a:t>(Phone)</a:t>
                      </a:r>
                    </a:p>
                  </a:txBody>
                  <a:tcPr anchor="ctr"/>
                </a:tc>
                <a:extLst>
                  <a:ext uri="{0D108BD9-81ED-4DB2-BD59-A6C34878D82A}">
                    <a16:rowId xmlns:a16="http://schemas.microsoft.com/office/drawing/2014/main" val="4255834933"/>
                  </a:ext>
                </a:extLst>
              </a:tr>
            </a:tbl>
          </a:graphicData>
        </a:graphic>
      </p:graphicFrame>
    </p:spTree>
    <p:extLst>
      <p:ext uri="{BB962C8B-B14F-4D97-AF65-F5344CB8AC3E}">
        <p14:creationId xmlns:p14="http://schemas.microsoft.com/office/powerpoint/2010/main" val="2113211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Student Exercise 2</a:t>
            </a:r>
          </a:p>
        </p:txBody>
      </p:sp>
      <p:sp>
        <p:nvSpPr>
          <p:cNvPr id="7" name="Content Placeholder 6"/>
          <p:cNvSpPr>
            <a:spLocks noGrp="1"/>
          </p:cNvSpPr>
          <p:nvPr>
            <p:ph idx="1"/>
          </p:nvPr>
        </p:nvSpPr>
        <p:spPr/>
        <p:txBody>
          <a:bodyPr>
            <a:normAutofit/>
          </a:bodyPr>
          <a:lstStyle/>
          <a:p>
            <a:r>
              <a:rPr lang="en-US" sz="1800" dirty="0"/>
              <a:t>What is the operating system and version of your computing devices?</a:t>
            </a:r>
          </a:p>
          <a:p>
            <a:pPr lvl="1"/>
            <a:r>
              <a:rPr lang="en-US" sz="1400" dirty="0"/>
              <a:t>PC</a:t>
            </a:r>
          </a:p>
          <a:p>
            <a:pPr lvl="1"/>
            <a:r>
              <a:rPr lang="en-US" sz="1400" dirty="0"/>
              <a:t>Laptop</a:t>
            </a:r>
          </a:p>
          <a:p>
            <a:pPr lvl="1"/>
            <a:r>
              <a:rPr lang="en-US" sz="1400" dirty="0"/>
              <a:t>Tablet</a:t>
            </a:r>
          </a:p>
          <a:p>
            <a:pPr lvl="1"/>
            <a:r>
              <a:rPr lang="en-US" sz="1400" dirty="0"/>
              <a:t>Phone</a:t>
            </a:r>
          </a:p>
          <a:p>
            <a:pPr lvl="1"/>
            <a:r>
              <a:rPr lang="en-US" sz="1400" dirty="0"/>
              <a:t>Watch</a:t>
            </a:r>
          </a:p>
          <a:p>
            <a:pPr lvl="1"/>
            <a:r>
              <a:rPr lang="en-US" sz="1400" dirty="0"/>
              <a:t>Tracker</a:t>
            </a:r>
            <a:br>
              <a:rPr lang="en-US" sz="1400" dirty="0"/>
            </a:br>
            <a:endParaRPr lang="en-US" sz="1400" dirty="0"/>
          </a:p>
          <a:p>
            <a:r>
              <a:rPr lang="en-US" sz="1800" dirty="0"/>
              <a:t>What are the Utility program you have on your digital devices?</a:t>
            </a:r>
            <a:br>
              <a:rPr lang="en-US" sz="1800" dirty="0"/>
            </a:br>
            <a:endParaRPr lang="en-US" sz="1800" dirty="0"/>
          </a:p>
          <a:p>
            <a:r>
              <a:rPr lang="en-US" sz="1800" dirty="0"/>
              <a:t>Share your lists with a classmate. </a:t>
            </a:r>
          </a:p>
        </p:txBody>
      </p:sp>
      <p:sp>
        <p:nvSpPr>
          <p:cNvPr id="3" name="Date Placeholder 2"/>
          <p:cNvSpPr>
            <a:spLocks noGrp="1"/>
          </p:cNvSpPr>
          <p:nvPr>
            <p:ph type="dt" sz="half" idx="10"/>
          </p:nvPr>
        </p:nvSpPr>
        <p:spPr/>
        <p:txBody>
          <a:bodyPr/>
          <a:lstStyle/>
          <a:p>
            <a:fld id="{086FF0DE-D23C-47AA-B4E0-33B9F601A10F}" type="datetime1">
              <a:rPr lang="en-US" smtClean="0"/>
              <a:t>10/10/2018</a:t>
            </a:fld>
            <a:endParaRPr lang="en-US"/>
          </a:p>
        </p:txBody>
      </p:sp>
      <p:sp>
        <p:nvSpPr>
          <p:cNvPr id="4" name="Footer Placeholder 3"/>
          <p:cNvSpPr>
            <a:spLocks noGrp="1"/>
          </p:cNvSpPr>
          <p:nvPr>
            <p:ph type="ftr" sz="quarter" idx="11"/>
          </p:nvPr>
        </p:nvSpPr>
        <p:spPr/>
        <p:txBody>
          <a:bodyPr/>
          <a:lstStyle/>
          <a:p>
            <a:r>
              <a:rPr lang="en-US"/>
              <a:t>Copyright ©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18</a:t>
            </a:fld>
            <a:endParaRPr lang="en-US"/>
          </a:p>
        </p:txBody>
      </p:sp>
    </p:spTree>
    <p:extLst>
      <p:ext uri="{BB962C8B-B14F-4D97-AF65-F5344CB8AC3E}">
        <p14:creationId xmlns:p14="http://schemas.microsoft.com/office/powerpoint/2010/main" val="68776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Digital Network?</a:t>
            </a:r>
          </a:p>
        </p:txBody>
      </p:sp>
      <p:sp>
        <p:nvSpPr>
          <p:cNvPr id="3" name="Content Placeholder 2"/>
          <p:cNvSpPr>
            <a:spLocks noGrp="1"/>
          </p:cNvSpPr>
          <p:nvPr>
            <p:ph idx="1"/>
          </p:nvPr>
        </p:nvSpPr>
        <p:spPr/>
        <p:txBody>
          <a:bodyPr/>
          <a:lstStyle/>
          <a:p>
            <a:r>
              <a:rPr lang="en-US" dirty="0"/>
              <a:t>Analog versus Digital</a:t>
            </a:r>
          </a:p>
          <a:p>
            <a:r>
              <a:rPr lang="en-US" dirty="0"/>
              <a:t>Telephone Network</a:t>
            </a:r>
          </a:p>
          <a:p>
            <a:r>
              <a:rPr lang="en-US" dirty="0"/>
              <a:t>Radio Network</a:t>
            </a:r>
          </a:p>
          <a:p>
            <a:r>
              <a:rPr lang="en-US" dirty="0"/>
              <a:t>Television Network</a:t>
            </a:r>
          </a:p>
          <a:p>
            <a:r>
              <a:rPr lang="en-US" dirty="0"/>
              <a:t>Mobile Phone Network</a:t>
            </a:r>
          </a:p>
          <a:p>
            <a:r>
              <a:rPr lang="en-US" dirty="0"/>
              <a:t>Satellite Network</a:t>
            </a:r>
          </a:p>
        </p:txBody>
      </p:sp>
      <p:sp>
        <p:nvSpPr>
          <p:cNvPr id="4" name="Date Placeholder 3"/>
          <p:cNvSpPr>
            <a:spLocks noGrp="1"/>
          </p:cNvSpPr>
          <p:nvPr>
            <p:ph type="dt" sz="half" idx="10"/>
          </p:nvPr>
        </p:nvSpPr>
        <p:spPr/>
        <p:txBody>
          <a:bodyPr/>
          <a:lstStyle/>
          <a:p>
            <a:fld id="{08A69207-B379-4ABB-9AAC-9C6CF0C36CA8}" type="datetime1">
              <a:rPr lang="en-US" smtClean="0"/>
              <a:t>10/10/2018</a:t>
            </a:fld>
            <a:endParaRPr lang="en-US"/>
          </a:p>
        </p:txBody>
      </p:sp>
      <p:sp>
        <p:nvSpPr>
          <p:cNvPr id="5" name="Footer Placeholder 4"/>
          <p:cNvSpPr>
            <a:spLocks noGrp="1"/>
          </p:cNvSpPr>
          <p:nvPr>
            <p:ph type="ftr" sz="quarter" idx="11"/>
          </p:nvPr>
        </p:nvSpPr>
        <p:spPr/>
        <p:txBody>
          <a:bodyPr/>
          <a:lstStyle/>
          <a:p>
            <a:r>
              <a:rPr lang="en-US"/>
              <a:t>Copyright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19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937" y="2612240"/>
            <a:ext cx="2743200" cy="124450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077" y="1385316"/>
            <a:ext cx="2543469" cy="106363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8963" y="3880555"/>
            <a:ext cx="2829174" cy="933907"/>
          </a:xfrm>
          <a:prstGeom prst="rect">
            <a:avLst/>
          </a:prstGeom>
        </p:spPr>
      </p:pic>
    </p:spTree>
    <p:extLst>
      <p:ext uri="{BB962C8B-B14F-4D97-AF65-F5344CB8AC3E}">
        <p14:creationId xmlns:p14="http://schemas.microsoft.com/office/powerpoint/2010/main" val="421408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dirty="0"/>
              <a:t>Outline</a:t>
            </a:r>
          </a:p>
        </p:txBody>
      </p:sp>
      <p:sp>
        <p:nvSpPr>
          <p:cNvPr id="5123" name="Rectangle 3"/>
          <p:cNvSpPr>
            <a:spLocks noGrp="1" noChangeArrowheads="1"/>
          </p:cNvSpPr>
          <p:nvPr>
            <p:ph idx="1"/>
          </p:nvPr>
        </p:nvSpPr>
        <p:spPr>
          <a:xfrm>
            <a:off x="457200" y="1451610"/>
            <a:ext cx="8229600" cy="3291840"/>
          </a:xfrm>
        </p:spPr>
        <p:txBody>
          <a:bodyPr>
            <a:normAutofit fontScale="92500" lnSpcReduction="20000"/>
          </a:bodyPr>
          <a:lstStyle/>
          <a:p>
            <a:pPr>
              <a:defRPr/>
            </a:pPr>
            <a:r>
              <a:rPr lang="en-US" sz="1800" dirty="0">
                <a:ea typeface="ＭＳ Ｐゴシック" pitchFamily="34" charset="-128"/>
                <a:hlinkClick r:id="rId2"/>
              </a:rPr>
              <a:t>Technical Terms, Jargon, Acronyms, and Abbreviations</a:t>
            </a:r>
            <a:endParaRPr lang="en-US" sz="1800" dirty="0">
              <a:ea typeface="ＭＳ Ｐゴシック" pitchFamily="34" charset="-128"/>
            </a:endParaRPr>
          </a:p>
          <a:p>
            <a:pPr>
              <a:defRPr/>
            </a:pPr>
            <a:r>
              <a:rPr lang="en-US" sz="1800" dirty="0">
                <a:ea typeface="ＭＳ Ｐゴシック" pitchFamily="34" charset="-128"/>
              </a:rPr>
              <a:t>Digital Computing Devices &amp; Networks</a:t>
            </a:r>
          </a:p>
          <a:p>
            <a:pPr lvl="1">
              <a:defRPr/>
            </a:pPr>
            <a:r>
              <a:rPr lang="en-US" sz="1600" dirty="0">
                <a:ea typeface="ＭＳ Ｐゴシック" pitchFamily="34" charset="-128"/>
              </a:rPr>
              <a:t>What are Digital Computing Devices </a:t>
            </a:r>
          </a:p>
          <a:p>
            <a:pPr lvl="1">
              <a:defRPr/>
            </a:pPr>
            <a:r>
              <a:rPr lang="en-US" sz="1600" dirty="0">
                <a:ea typeface="ＭＳ Ｐゴシック" pitchFamily="34" charset="-128"/>
              </a:rPr>
              <a:t>What are the Main Components of Digital Computing Devices </a:t>
            </a:r>
          </a:p>
          <a:p>
            <a:pPr lvl="1">
              <a:defRPr/>
            </a:pPr>
            <a:r>
              <a:rPr lang="en-US" sz="1600" dirty="0">
                <a:ea typeface="ＭＳ Ｐゴシック" pitchFamily="34" charset="-128"/>
              </a:rPr>
              <a:t>What are the Main Components of Computer Hardware</a:t>
            </a:r>
          </a:p>
          <a:p>
            <a:pPr lvl="1">
              <a:defRPr/>
            </a:pPr>
            <a:r>
              <a:rPr lang="en-US" sz="1600" dirty="0">
                <a:ea typeface="ＭＳ Ｐゴシック" pitchFamily="34" charset="-128"/>
              </a:rPr>
              <a:t>Student Exercise 1</a:t>
            </a:r>
          </a:p>
          <a:p>
            <a:pPr lvl="1">
              <a:defRPr/>
            </a:pPr>
            <a:r>
              <a:rPr lang="en-US" sz="1600" dirty="0">
                <a:ea typeface="ＭＳ Ｐゴシック" pitchFamily="34" charset="-128"/>
              </a:rPr>
              <a:t>What are the Types of Computer Software </a:t>
            </a:r>
          </a:p>
          <a:p>
            <a:pPr lvl="1">
              <a:defRPr/>
            </a:pPr>
            <a:r>
              <a:rPr lang="en-US" sz="1600" dirty="0">
                <a:ea typeface="ＭＳ Ｐゴシック" pitchFamily="34" charset="-128"/>
              </a:rPr>
              <a:t>Student Exercise 2</a:t>
            </a:r>
          </a:p>
          <a:p>
            <a:pPr lvl="1">
              <a:defRPr/>
            </a:pPr>
            <a:r>
              <a:rPr lang="en-US" sz="1600" dirty="0">
                <a:ea typeface="ＭＳ Ｐゴシック" pitchFamily="34" charset="-128"/>
              </a:rPr>
              <a:t>What is a Digital Network </a:t>
            </a:r>
          </a:p>
          <a:p>
            <a:pPr lvl="1">
              <a:defRPr/>
            </a:pPr>
            <a:r>
              <a:rPr lang="en-US" sz="1600" dirty="0">
                <a:ea typeface="ＭＳ Ｐゴシック" pitchFamily="34" charset="-128"/>
              </a:rPr>
              <a:t>What are the Main Components of a Wired Network </a:t>
            </a:r>
          </a:p>
          <a:p>
            <a:pPr lvl="1">
              <a:defRPr/>
            </a:pPr>
            <a:r>
              <a:rPr lang="en-US" sz="1600" dirty="0">
                <a:ea typeface="ＭＳ Ｐゴシック" pitchFamily="34" charset="-128"/>
              </a:rPr>
              <a:t>What are the Main Components of a Wireless Network </a:t>
            </a:r>
          </a:p>
          <a:p>
            <a:pPr lvl="1">
              <a:defRPr/>
            </a:pPr>
            <a:r>
              <a:rPr lang="en-US" sz="1600" dirty="0">
                <a:ea typeface="ＭＳ Ｐゴシック" pitchFamily="34" charset="-128"/>
              </a:rPr>
              <a:t>What is the difference between Telecommunication Wireless and Computer Wireless Networks </a:t>
            </a:r>
          </a:p>
          <a:p>
            <a:pPr lvl="1">
              <a:defRPr/>
            </a:pPr>
            <a:r>
              <a:rPr lang="en-US" sz="1600" dirty="0">
                <a:ea typeface="ＭＳ Ｐゴシック" pitchFamily="34" charset="-128"/>
              </a:rPr>
              <a:t>Student Exercise 3</a:t>
            </a:r>
          </a:p>
        </p:txBody>
      </p:sp>
      <p:sp>
        <p:nvSpPr>
          <p:cNvPr id="7" name="Date Placeholder 6"/>
          <p:cNvSpPr>
            <a:spLocks noGrp="1"/>
          </p:cNvSpPr>
          <p:nvPr>
            <p:ph type="dt" sz="half" idx="10"/>
          </p:nvPr>
        </p:nvSpPr>
        <p:spPr/>
        <p:txBody>
          <a:bodyPr/>
          <a:lstStyle/>
          <a:p>
            <a:fld id="{108F4B26-E748-4C6B-9D31-9DBBFD1CD2C5}" type="datetime1">
              <a:rPr lang="en-US" smtClean="0"/>
              <a:t>10/10/2018</a:t>
            </a:fld>
            <a:endParaRPr lang="en-US"/>
          </a:p>
        </p:txBody>
      </p:sp>
      <p:sp>
        <p:nvSpPr>
          <p:cNvPr id="8" name="Footer Placeholder 7"/>
          <p:cNvSpPr>
            <a:spLocks noGrp="1"/>
          </p:cNvSpPr>
          <p:nvPr>
            <p:ph type="ftr" sz="quarter" idx="11"/>
          </p:nvPr>
        </p:nvSpPr>
        <p:spPr>
          <a:prstGeom prst="rect">
            <a:avLst/>
          </a:prstGeom>
        </p:spPr>
        <p:txBody>
          <a:bodyPr/>
          <a:lstStyle/>
          <a:p>
            <a:r>
              <a:rPr lang="en-US" dirty="0"/>
              <a:t>Copyright © Carl M. Burnett</a:t>
            </a:r>
          </a:p>
        </p:txBody>
      </p:sp>
      <p:sp>
        <p:nvSpPr>
          <p:cNvPr id="5124" name="Slide Number Placeholder 5"/>
          <p:cNvSpPr>
            <a:spLocks noGrp="1"/>
          </p:cNvSpPr>
          <p:nvPr>
            <p:ph type="sldNum" sz="quarter" idx="12"/>
          </p:nvPr>
        </p:nvSpPr>
        <p:spPr bwMode="auto">
          <a:prstGeom prst="rect">
            <a:avLst/>
          </a:prstGeom>
          <a:noFill/>
          <a:ln>
            <a:miter lim="800000"/>
            <a:headEnd/>
            <a:tailEnd/>
          </a:ln>
        </p:spPr>
        <p:txBody>
          <a:bodyPr wrap="square" numCol="1" anchorCtr="0" compatLnSpc="1">
            <a:prstTxWarp prst="textNoShape">
              <a:avLst/>
            </a:prstTxWarp>
          </a:bodyPr>
          <a:lstStyle/>
          <a:p>
            <a:endParaRPr lang="en-US" dirty="0"/>
          </a:p>
          <a:p>
            <a:fld id="{0CC56BB0-C7B8-4708-8B8B-B98E7780FB7B}" type="slidenum">
              <a:rPr lang="en-US" smtClean="0"/>
              <a:pPr/>
              <a:t>2</a:t>
            </a:fld>
            <a:endParaRPr lang="en-US" dirty="0"/>
          </a:p>
          <a:p>
            <a:endParaRPr lang="en-US" dirty="0"/>
          </a:p>
        </p:txBody>
      </p:sp>
    </p:spTree>
    <p:extLst>
      <p:ext uri="{BB962C8B-B14F-4D97-AF65-F5344CB8AC3E}">
        <p14:creationId xmlns:p14="http://schemas.microsoft.com/office/powerpoint/2010/main" val="287374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fade">
                                      <p:cBhvr>
                                        <p:cTn id="47" dur="500"/>
                                        <p:tgtEl>
                                          <p:spTgt spid="51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Effect transition="in" filter="fade">
                                      <p:cBhvr>
                                        <p:cTn id="52" dur="500"/>
                                        <p:tgtEl>
                                          <p:spTgt spid="512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123">
                                            <p:txEl>
                                              <p:pRg st="10" end="10"/>
                                            </p:txEl>
                                          </p:spTgt>
                                        </p:tgtEl>
                                        <p:attrNameLst>
                                          <p:attrName>style.visibility</p:attrName>
                                        </p:attrNameLst>
                                      </p:cBhvr>
                                      <p:to>
                                        <p:strVal val="visible"/>
                                      </p:to>
                                    </p:set>
                                    <p:animEffect transition="in" filter="fade">
                                      <p:cBhvr>
                                        <p:cTn id="57" dur="500"/>
                                        <p:tgtEl>
                                          <p:spTgt spid="512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23">
                                            <p:txEl>
                                              <p:pRg st="11" end="11"/>
                                            </p:txEl>
                                          </p:spTgt>
                                        </p:tgtEl>
                                        <p:attrNameLst>
                                          <p:attrName>style.visibility</p:attrName>
                                        </p:attrNameLst>
                                      </p:cBhvr>
                                      <p:to>
                                        <p:strVal val="visible"/>
                                      </p:to>
                                    </p:set>
                                    <p:animEffect transition="in" filter="fade">
                                      <p:cBhvr>
                                        <p:cTn id="62" dur="500"/>
                                        <p:tgtEl>
                                          <p:spTgt spid="512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123">
                                            <p:txEl>
                                              <p:pRg st="12" end="12"/>
                                            </p:txEl>
                                          </p:spTgt>
                                        </p:tgtEl>
                                        <p:attrNameLst>
                                          <p:attrName>style.visibility</p:attrName>
                                        </p:attrNameLst>
                                      </p:cBhvr>
                                      <p:to>
                                        <p:strVal val="visible"/>
                                      </p:to>
                                    </p:set>
                                    <p:animEffect transition="in" filter="fade">
                                      <p:cBhvr>
                                        <p:cTn id="67" dur="500"/>
                                        <p:tgtEl>
                                          <p:spTgt spid="512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28066"/>
            <a:ext cx="8305800" cy="857250"/>
          </a:xfrm>
        </p:spPr>
        <p:txBody>
          <a:bodyPr>
            <a:noAutofit/>
          </a:bodyPr>
          <a:lstStyle/>
          <a:p>
            <a:pPr algn="ctr"/>
            <a:r>
              <a:rPr lang="en-US" sz="3200" b="1" dirty="0">
                <a:effectLst>
                  <a:outerShdw blurRad="38100" dist="38100" dir="2700000" algn="tl">
                    <a:srgbClr val="000000">
                      <a:alpha val="43137"/>
                    </a:srgbClr>
                  </a:outerShdw>
                </a:effectLst>
              </a:rPr>
              <a:t>What are the Main Components of a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Wired Network?</a:t>
            </a:r>
          </a:p>
        </p:txBody>
      </p:sp>
      <p:sp>
        <p:nvSpPr>
          <p:cNvPr id="4" name="Date Placeholder 3"/>
          <p:cNvSpPr>
            <a:spLocks noGrp="1"/>
          </p:cNvSpPr>
          <p:nvPr>
            <p:ph type="dt" sz="half" idx="10"/>
          </p:nvPr>
        </p:nvSpPr>
        <p:spPr/>
        <p:txBody>
          <a:bodyPr/>
          <a:lstStyle/>
          <a:p>
            <a:fld id="{08A69207-B379-4ABB-9AAC-9C6CF0C36CA8}" type="datetime1">
              <a:rPr lang="en-US" smtClean="0"/>
              <a:t>10/10/2018</a:t>
            </a:fld>
            <a:endParaRPr lang="en-US"/>
          </a:p>
        </p:txBody>
      </p:sp>
      <p:sp>
        <p:nvSpPr>
          <p:cNvPr id="5" name="Footer Placeholder 4"/>
          <p:cNvSpPr>
            <a:spLocks noGrp="1"/>
          </p:cNvSpPr>
          <p:nvPr>
            <p:ph type="ftr" sz="quarter" idx="11"/>
          </p:nvPr>
        </p:nvSpPr>
        <p:spPr/>
        <p:txBody>
          <a:bodyPr/>
          <a:lstStyle/>
          <a:p>
            <a:r>
              <a:rPr lang="en-US"/>
              <a:t>Copyright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20</a:t>
            </a:fld>
            <a:endParaRPr lang="en-US"/>
          </a:p>
        </p:txBody>
      </p:sp>
      <p:grpSp>
        <p:nvGrpSpPr>
          <p:cNvPr id="3" name="Group 2"/>
          <p:cNvGrpSpPr/>
          <p:nvPr/>
        </p:nvGrpSpPr>
        <p:grpSpPr>
          <a:xfrm>
            <a:off x="304800" y="1221469"/>
            <a:ext cx="3577897" cy="947563"/>
            <a:chOff x="304800" y="1221469"/>
            <a:chExt cx="3577897" cy="947563"/>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21469"/>
              <a:ext cx="1611188" cy="947563"/>
            </a:xfrm>
            <a:prstGeom prst="rect">
              <a:avLst/>
            </a:prstGeom>
          </p:spPr>
        </p:pic>
        <p:sp>
          <p:nvSpPr>
            <p:cNvPr id="14" name="TextBox 13"/>
            <p:cNvSpPr txBox="1"/>
            <p:nvPr/>
          </p:nvSpPr>
          <p:spPr>
            <a:xfrm>
              <a:off x="1714091" y="1559434"/>
              <a:ext cx="2168606" cy="584775"/>
            </a:xfrm>
            <a:prstGeom prst="rect">
              <a:avLst/>
            </a:prstGeom>
            <a:noFill/>
          </p:spPr>
          <p:txBody>
            <a:bodyPr wrap="none" rtlCol="0">
              <a:spAutoFit/>
            </a:bodyPr>
            <a:lstStyle/>
            <a:p>
              <a:pPr algn="ctr"/>
              <a:r>
                <a:rPr lang="en-US" sz="1600" b="1" dirty="0">
                  <a:latin typeface="+mj-lt"/>
                </a:rPr>
                <a:t>Network Interface Card</a:t>
              </a:r>
              <a:br>
                <a:rPr lang="en-US" sz="1600" b="1" dirty="0">
                  <a:latin typeface="+mj-lt"/>
                </a:rPr>
              </a:br>
              <a:r>
                <a:rPr lang="en-US" sz="1600" b="1" dirty="0">
                  <a:latin typeface="+mj-lt"/>
                </a:rPr>
                <a:t>(NIC)</a:t>
              </a:r>
            </a:p>
          </p:txBody>
        </p:sp>
      </p:grpSp>
      <p:grpSp>
        <p:nvGrpSpPr>
          <p:cNvPr id="24" name="Group 23"/>
          <p:cNvGrpSpPr/>
          <p:nvPr/>
        </p:nvGrpSpPr>
        <p:grpSpPr>
          <a:xfrm>
            <a:off x="238991" y="2343150"/>
            <a:ext cx="2231183" cy="908867"/>
            <a:chOff x="238991" y="2343150"/>
            <a:chExt cx="2231183" cy="908867"/>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802" y="2343150"/>
              <a:ext cx="1108372" cy="77571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991" y="2472853"/>
              <a:ext cx="1285009" cy="779164"/>
            </a:xfrm>
            <a:prstGeom prst="rect">
              <a:avLst/>
            </a:prstGeom>
          </p:spPr>
        </p:pic>
        <p:sp>
          <p:nvSpPr>
            <p:cNvPr id="15" name="TextBox 14"/>
            <p:cNvSpPr txBox="1"/>
            <p:nvPr/>
          </p:nvSpPr>
          <p:spPr>
            <a:xfrm>
              <a:off x="1066201" y="2508683"/>
              <a:ext cx="657552" cy="338554"/>
            </a:xfrm>
            <a:prstGeom prst="rect">
              <a:avLst/>
            </a:prstGeom>
            <a:noFill/>
          </p:spPr>
          <p:txBody>
            <a:bodyPr wrap="none" rtlCol="0">
              <a:spAutoFit/>
            </a:bodyPr>
            <a:lstStyle/>
            <a:p>
              <a:pPr algn="ctr"/>
              <a:r>
                <a:rPr lang="en-US" sz="1600" b="1" dirty="0">
                  <a:latin typeface="+mj-lt"/>
                </a:rPr>
                <a:t>Cable</a:t>
              </a:r>
            </a:p>
          </p:txBody>
        </p:sp>
      </p:grpSp>
      <p:grpSp>
        <p:nvGrpSpPr>
          <p:cNvPr id="25" name="Group 24"/>
          <p:cNvGrpSpPr/>
          <p:nvPr/>
        </p:nvGrpSpPr>
        <p:grpSpPr>
          <a:xfrm>
            <a:off x="560194" y="3234378"/>
            <a:ext cx="2962319" cy="1359180"/>
            <a:chOff x="560194" y="3234378"/>
            <a:chExt cx="2962319" cy="1359180"/>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193" y="3234378"/>
              <a:ext cx="2416320" cy="1359180"/>
            </a:xfrm>
            <a:prstGeom prst="rect">
              <a:avLst/>
            </a:prstGeom>
          </p:spPr>
        </p:pic>
        <p:sp>
          <p:nvSpPr>
            <p:cNvPr id="16" name="TextBox 15"/>
            <p:cNvSpPr txBox="1"/>
            <p:nvPr/>
          </p:nvSpPr>
          <p:spPr>
            <a:xfrm>
              <a:off x="560194" y="3550265"/>
              <a:ext cx="762068" cy="338554"/>
            </a:xfrm>
            <a:prstGeom prst="rect">
              <a:avLst/>
            </a:prstGeom>
            <a:noFill/>
          </p:spPr>
          <p:txBody>
            <a:bodyPr wrap="none" rtlCol="0">
              <a:spAutoFit/>
            </a:bodyPr>
            <a:lstStyle/>
            <a:p>
              <a:pPr algn="ctr"/>
              <a:r>
                <a:rPr lang="en-US" sz="1600" b="1" dirty="0">
                  <a:latin typeface="+mj-lt"/>
                </a:rPr>
                <a:t>Router</a:t>
              </a:r>
            </a:p>
          </p:txBody>
        </p:sp>
      </p:grpSp>
      <p:grpSp>
        <p:nvGrpSpPr>
          <p:cNvPr id="26" name="Group 25"/>
          <p:cNvGrpSpPr/>
          <p:nvPr/>
        </p:nvGrpSpPr>
        <p:grpSpPr>
          <a:xfrm>
            <a:off x="3147775" y="2025232"/>
            <a:ext cx="2259453" cy="1160559"/>
            <a:chOff x="3147775" y="2025232"/>
            <a:chExt cx="2259453" cy="1160559"/>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7775" y="2025232"/>
              <a:ext cx="2259453" cy="1012235"/>
            </a:xfrm>
            <a:prstGeom prst="rect">
              <a:avLst/>
            </a:prstGeom>
          </p:spPr>
        </p:pic>
        <p:sp>
          <p:nvSpPr>
            <p:cNvPr id="17" name="TextBox 16"/>
            <p:cNvSpPr txBox="1"/>
            <p:nvPr/>
          </p:nvSpPr>
          <p:spPr>
            <a:xfrm>
              <a:off x="3628604" y="2847237"/>
              <a:ext cx="535724" cy="338554"/>
            </a:xfrm>
            <a:prstGeom prst="rect">
              <a:avLst/>
            </a:prstGeom>
            <a:noFill/>
          </p:spPr>
          <p:txBody>
            <a:bodyPr wrap="none" rtlCol="0">
              <a:spAutoFit/>
            </a:bodyPr>
            <a:lstStyle/>
            <a:p>
              <a:pPr algn="ctr"/>
              <a:r>
                <a:rPr lang="en-US" sz="1600" b="1" dirty="0">
                  <a:latin typeface="+mj-lt"/>
                </a:rPr>
                <a:t>Hub</a:t>
              </a:r>
            </a:p>
          </p:txBody>
        </p:sp>
      </p:grpSp>
      <p:grpSp>
        <p:nvGrpSpPr>
          <p:cNvPr id="27" name="Group 26"/>
          <p:cNvGrpSpPr/>
          <p:nvPr/>
        </p:nvGrpSpPr>
        <p:grpSpPr>
          <a:xfrm>
            <a:off x="3305686" y="3128040"/>
            <a:ext cx="2433571" cy="1037156"/>
            <a:chOff x="3305686" y="3128040"/>
            <a:chExt cx="2433571" cy="1037156"/>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5686" y="3128040"/>
              <a:ext cx="2433571" cy="844449"/>
            </a:xfrm>
            <a:prstGeom prst="rect">
              <a:avLst/>
            </a:prstGeom>
          </p:spPr>
        </p:pic>
        <p:sp>
          <p:nvSpPr>
            <p:cNvPr id="18" name="TextBox 17"/>
            <p:cNvSpPr txBox="1"/>
            <p:nvPr/>
          </p:nvSpPr>
          <p:spPr>
            <a:xfrm>
              <a:off x="3937775" y="3826642"/>
              <a:ext cx="747512" cy="338554"/>
            </a:xfrm>
            <a:prstGeom prst="rect">
              <a:avLst/>
            </a:prstGeom>
            <a:noFill/>
          </p:spPr>
          <p:txBody>
            <a:bodyPr wrap="none" rtlCol="0">
              <a:spAutoFit/>
            </a:bodyPr>
            <a:lstStyle/>
            <a:p>
              <a:pPr algn="ctr"/>
              <a:r>
                <a:rPr lang="en-US" sz="1600" b="1" dirty="0">
                  <a:latin typeface="+mj-lt"/>
                </a:rPr>
                <a:t>Switch</a:t>
              </a:r>
            </a:p>
          </p:txBody>
        </p:sp>
      </p:grpSp>
      <p:grpSp>
        <p:nvGrpSpPr>
          <p:cNvPr id="30" name="Group 29"/>
          <p:cNvGrpSpPr/>
          <p:nvPr/>
        </p:nvGrpSpPr>
        <p:grpSpPr>
          <a:xfrm>
            <a:off x="6264543" y="1258959"/>
            <a:ext cx="1583003" cy="1550422"/>
            <a:chOff x="6264543" y="1258959"/>
            <a:chExt cx="1583003" cy="1550422"/>
          </a:xfrm>
        </p:grpSpPr>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4543" y="1258959"/>
              <a:ext cx="1583003" cy="1185724"/>
            </a:xfrm>
            <a:prstGeom prst="rect">
              <a:avLst/>
            </a:prstGeom>
          </p:spPr>
        </p:pic>
        <p:sp>
          <p:nvSpPr>
            <p:cNvPr id="19" name="TextBox 18"/>
            <p:cNvSpPr txBox="1"/>
            <p:nvPr/>
          </p:nvSpPr>
          <p:spPr>
            <a:xfrm>
              <a:off x="6320361" y="2470827"/>
              <a:ext cx="1471365" cy="338554"/>
            </a:xfrm>
            <a:prstGeom prst="rect">
              <a:avLst/>
            </a:prstGeom>
            <a:noFill/>
          </p:spPr>
          <p:txBody>
            <a:bodyPr wrap="none" rtlCol="0">
              <a:spAutoFit/>
            </a:bodyPr>
            <a:lstStyle/>
            <a:p>
              <a:pPr algn="ctr"/>
              <a:r>
                <a:rPr lang="en-US" sz="1600" b="1" dirty="0">
                  <a:latin typeface="+mj-lt"/>
                </a:rPr>
                <a:t>Satellite Uplink</a:t>
              </a:r>
            </a:p>
          </p:txBody>
        </p:sp>
      </p:grpSp>
      <p:grpSp>
        <p:nvGrpSpPr>
          <p:cNvPr id="28" name="Group 27"/>
          <p:cNvGrpSpPr/>
          <p:nvPr/>
        </p:nvGrpSpPr>
        <p:grpSpPr>
          <a:xfrm>
            <a:off x="5692536" y="2809381"/>
            <a:ext cx="1055097" cy="2083815"/>
            <a:chOff x="5692536" y="2809381"/>
            <a:chExt cx="1055097" cy="2083815"/>
          </a:xfrm>
        </p:grpSpPr>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20043" y="2809381"/>
              <a:ext cx="1000085" cy="1776913"/>
            </a:xfrm>
            <a:prstGeom prst="rect">
              <a:avLst/>
            </a:prstGeom>
          </p:spPr>
        </p:pic>
        <p:sp>
          <p:nvSpPr>
            <p:cNvPr id="22" name="TextBox 21"/>
            <p:cNvSpPr txBox="1"/>
            <p:nvPr/>
          </p:nvSpPr>
          <p:spPr>
            <a:xfrm>
              <a:off x="5692536" y="4554642"/>
              <a:ext cx="1055097" cy="338554"/>
            </a:xfrm>
            <a:prstGeom prst="rect">
              <a:avLst/>
            </a:prstGeom>
            <a:noFill/>
          </p:spPr>
          <p:txBody>
            <a:bodyPr wrap="none" rtlCol="0">
              <a:spAutoFit/>
            </a:bodyPr>
            <a:lstStyle/>
            <a:p>
              <a:pPr algn="ctr"/>
              <a:r>
                <a:rPr lang="en-US" sz="1600" b="1" dirty="0">
                  <a:latin typeface="+mj-lt"/>
                </a:rPr>
                <a:t>Cable Hub</a:t>
              </a:r>
            </a:p>
          </p:txBody>
        </p:sp>
      </p:grpSp>
      <p:grpSp>
        <p:nvGrpSpPr>
          <p:cNvPr id="29" name="Group 28"/>
          <p:cNvGrpSpPr/>
          <p:nvPr/>
        </p:nvGrpSpPr>
        <p:grpSpPr>
          <a:xfrm>
            <a:off x="7077228" y="2905514"/>
            <a:ext cx="1562099" cy="1392154"/>
            <a:chOff x="7077228" y="2905514"/>
            <a:chExt cx="1562099" cy="1392154"/>
          </a:xfrm>
        </p:grpSpPr>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77228" y="2905514"/>
              <a:ext cx="1562099" cy="1051918"/>
            </a:xfrm>
            <a:prstGeom prst="rect">
              <a:avLst/>
            </a:prstGeom>
          </p:spPr>
        </p:pic>
        <p:sp>
          <p:nvSpPr>
            <p:cNvPr id="23" name="TextBox 22"/>
            <p:cNvSpPr txBox="1"/>
            <p:nvPr/>
          </p:nvSpPr>
          <p:spPr>
            <a:xfrm>
              <a:off x="7520943" y="3959114"/>
              <a:ext cx="968535" cy="338554"/>
            </a:xfrm>
            <a:prstGeom prst="rect">
              <a:avLst/>
            </a:prstGeom>
            <a:noFill/>
          </p:spPr>
          <p:txBody>
            <a:bodyPr wrap="none" rtlCol="0">
              <a:spAutoFit/>
            </a:bodyPr>
            <a:lstStyle/>
            <a:p>
              <a:pPr algn="ctr"/>
              <a:r>
                <a:rPr lang="en-US" sz="1600" b="1" dirty="0">
                  <a:latin typeface="+mj-lt"/>
                </a:rPr>
                <a:t>FIOS Hub</a:t>
              </a:r>
            </a:p>
          </p:txBody>
        </p:sp>
      </p:grpSp>
    </p:spTree>
    <p:extLst>
      <p:ext uri="{BB962C8B-B14F-4D97-AF65-F5344CB8AC3E}">
        <p14:creationId xmlns:p14="http://schemas.microsoft.com/office/powerpoint/2010/main" val="243838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28066"/>
            <a:ext cx="8305800" cy="857250"/>
          </a:xfrm>
        </p:spPr>
        <p:txBody>
          <a:bodyPr>
            <a:noAutofit/>
          </a:bodyPr>
          <a:lstStyle/>
          <a:p>
            <a:pPr algn="ctr"/>
            <a:r>
              <a:rPr lang="en-US" sz="3200" b="1" dirty="0">
                <a:effectLst>
                  <a:outerShdw blurRad="38100" dist="38100" dir="2700000" algn="tl">
                    <a:srgbClr val="000000">
                      <a:alpha val="43137"/>
                    </a:srgbClr>
                  </a:outerShdw>
                </a:effectLst>
              </a:rPr>
              <a:t>What are the Main Components of a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Wireless Network?</a:t>
            </a:r>
          </a:p>
        </p:txBody>
      </p:sp>
      <p:sp>
        <p:nvSpPr>
          <p:cNvPr id="4" name="Date Placeholder 3"/>
          <p:cNvSpPr>
            <a:spLocks noGrp="1"/>
          </p:cNvSpPr>
          <p:nvPr>
            <p:ph type="dt" sz="half" idx="10"/>
          </p:nvPr>
        </p:nvSpPr>
        <p:spPr/>
        <p:txBody>
          <a:bodyPr/>
          <a:lstStyle/>
          <a:p>
            <a:fld id="{08A69207-B379-4ABB-9AAC-9C6CF0C36CA8}" type="datetime1">
              <a:rPr lang="en-US" smtClean="0"/>
              <a:t>10/10/2018</a:t>
            </a:fld>
            <a:endParaRPr lang="en-US"/>
          </a:p>
        </p:txBody>
      </p:sp>
      <p:sp>
        <p:nvSpPr>
          <p:cNvPr id="5" name="Footer Placeholder 4"/>
          <p:cNvSpPr>
            <a:spLocks noGrp="1"/>
          </p:cNvSpPr>
          <p:nvPr>
            <p:ph type="ftr" sz="quarter" idx="11"/>
          </p:nvPr>
        </p:nvSpPr>
        <p:spPr/>
        <p:txBody>
          <a:bodyPr/>
          <a:lstStyle/>
          <a:p>
            <a:r>
              <a:rPr lang="en-US"/>
              <a:t>Copyright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21</a:t>
            </a:fld>
            <a:endParaRPr lang="en-US"/>
          </a:p>
        </p:txBody>
      </p:sp>
      <p:grpSp>
        <p:nvGrpSpPr>
          <p:cNvPr id="11" name="Group 10"/>
          <p:cNvGrpSpPr/>
          <p:nvPr/>
        </p:nvGrpSpPr>
        <p:grpSpPr>
          <a:xfrm>
            <a:off x="2278817" y="3204833"/>
            <a:ext cx="1440202" cy="1213042"/>
            <a:chOff x="2278817" y="3204833"/>
            <a:chExt cx="1440202" cy="1213042"/>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2540" y="3642159"/>
              <a:ext cx="1108372" cy="775716"/>
            </a:xfrm>
            <a:prstGeom prst="rect">
              <a:avLst/>
            </a:prstGeom>
          </p:spPr>
        </p:pic>
        <p:sp>
          <p:nvSpPr>
            <p:cNvPr id="15" name="TextBox 14"/>
            <p:cNvSpPr txBox="1"/>
            <p:nvPr/>
          </p:nvSpPr>
          <p:spPr>
            <a:xfrm>
              <a:off x="2278817" y="3204833"/>
              <a:ext cx="1440202" cy="338554"/>
            </a:xfrm>
            <a:prstGeom prst="rect">
              <a:avLst/>
            </a:prstGeom>
            <a:noFill/>
          </p:spPr>
          <p:txBody>
            <a:bodyPr wrap="none" rtlCol="0">
              <a:spAutoFit/>
            </a:bodyPr>
            <a:lstStyle/>
            <a:p>
              <a:pPr algn="ctr"/>
              <a:r>
                <a:rPr lang="en-US" sz="1600" b="1" dirty="0">
                  <a:latin typeface="+mj-lt"/>
                </a:rPr>
                <a:t>Ethernet Cable</a:t>
              </a:r>
            </a:p>
          </p:txBody>
        </p:sp>
      </p:grpSp>
      <p:grpSp>
        <p:nvGrpSpPr>
          <p:cNvPr id="13" name="Group 12"/>
          <p:cNvGrpSpPr/>
          <p:nvPr/>
        </p:nvGrpSpPr>
        <p:grpSpPr>
          <a:xfrm>
            <a:off x="3213673" y="2001107"/>
            <a:ext cx="2259453" cy="1139947"/>
            <a:chOff x="3213673" y="2001107"/>
            <a:chExt cx="2259453" cy="1139947"/>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673" y="2001107"/>
              <a:ext cx="2259453" cy="1012235"/>
            </a:xfrm>
            <a:prstGeom prst="rect">
              <a:avLst/>
            </a:prstGeom>
          </p:spPr>
        </p:pic>
        <p:sp>
          <p:nvSpPr>
            <p:cNvPr id="17" name="TextBox 16"/>
            <p:cNvSpPr txBox="1"/>
            <p:nvPr/>
          </p:nvSpPr>
          <p:spPr>
            <a:xfrm>
              <a:off x="3598756" y="2802500"/>
              <a:ext cx="535724" cy="338554"/>
            </a:xfrm>
            <a:prstGeom prst="rect">
              <a:avLst/>
            </a:prstGeom>
            <a:noFill/>
          </p:spPr>
          <p:txBody>
            <a:bodyPr wrap="none" rtlCol="0">
              <a:spAutoFit/>
            </a:bodyPr>
            <a:lstStyle/>
            <a:p>
              <a:pPr algn="ctr"/>
              <a:r>
                <a:rPr lang="en-US" sz="1600" b="1" dirty="0">
                  <a:latin typeface="+mj-lt"/>
                </a:rPr>
                <a:t>Hub</a:t>
              </a:r>
            </a:p>
          </p:txBody>
        </p:sp>
      </p:grpSp>
      <p:grpSp>
        <p:nvGrpSpPr>
          <p:cNvPr id="24" name="Group 23"/>
          <p:cNvGrpSpPr/>
          <p:nvPr/>
        </p:nvGrpSpPr>
        <p:grpSpPr>
          <a:xfrm>
            <a:off x="3354543" y="3430495"/>
            <a:ext cx="2433571" cy="1013726"/>
            <a:chOff x="3354543" y="3430495"/>
            <a:chExt cx="2433571" cy="1013726"/>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543" y="3430495"/>
              <a:ext cx="2433571" cy="844449"/>
            </a:xfrm>
            <a:prstGeom prst="rect">
              <a:avLst/>
            </a:prstGeom>
          </p:spPr>
        </p:pic>
        <p:sp>
          <p:nvSpPr>
            <p:cNvPr id="18" name="TextBox 17"/>
            <p:cNvSpPr txBox="1"/>
            <p:nvPr/>
          </p:nvSpPr>
          <p:spPr>
            <a:xfrm>
              <a:off x="3935495" y="4105667"/>
              <a:ext cx="747512" cy="338554"/>
            </a:xfrm>
            <a:prstGeom prst="rect">
              <a:avLst/>
            </a:prstGeom>
            <a:noFill/>
          </p:spPr>
          <p:txBody>
            <a:bodyPr wrap="none" rtlCol="0">
              <a:spAutoFit/>
            </a:bodyPr>
            <a:lstStyle/>
            <a:p>
              <a:pPr algn="ctr"/>
              <a:r>
                <a:rPr lang="en-US" sz="1600" b="1" dirty="0">
                  <a:latin typeface="+mj-lt"/>
                </a:rPr>
                <a:t>Switch</a:t>
              </a:r>
            </a:p>
          </p:txBody>
        </p:sp>
      </p:grpSp>
      <p:grpSp>
        <p:nvGrpSpPr>
          <p:cNvPr id="26" name="Group 25"/>
          <p:cNvGrpSpPr/>
          <p:nvPr/>
        </p:nvGrpSpPr>
        <p:grpSpPr>
          <a:xfrm>
            <a:off x="7348825" y="1462993"/>
            <a:ext cx="1471365" cy="1339507"/>
            <a:chOff x="7348825" y="1462993"/>
            <a:chExt cx="1471365" cy="1339507"/>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8399" y="1462993"/>
              <a:ext cx="1310956" cy="981951"/>
            </a:xfrm>
            <a:prstGeom prst="rect">
              <a:avLst/>
            </a:prstGeom>
          </p:spPr>
        </p:pic>
        <p:sp>
          <p:nvSpPr>
            <p:cNvPr id="19" name="TextBox 18"/>
            <p:cNvSpPr txBox="1"/>
            <p:nvPr/>
          </p:nvSpPr>
          <p:spPr>
            <a:xfrm>
              <a:off x="7348825" y="2463946"/>
              <a:ext cx="1471365" cy="338554"/>
            </a:xfrm>
            <a:prstGeom prst="rect">
              <a:avLst/>
            </a:prstGeom>
            <a:noFill/>
          </p:spPr>
          <p:txBody>
            <a:bodyPr wrap="none" rtlCol="0">
              <a:spAutoFit/>
            </a:bodyPr>
            <a:lstStyle/>
            <a:p>
              <a:pPr algn="ctr"/>
              <a:r>
                <a:rPr lang="en-US" sz="1600" b="1" dirty="0">
                  <a:latin typeface="+mj-lt"/>
                </a:rPr>
                <a:t>Satellite Uplink</a:t>
              </a:r>
            </a:p>
          </p:txBody>
        </p:sp>
      </p:grpSp>
      <p:grpSp>
        <p:nvGrpSpPr>
          <p:cNvPr id="3" name="Group 2"/>
          <p:cNvGrpSpPr/>
          <p:nvPr/>
        </p:nvGrpSpPr>
        <p:grpSpPr>
          <a:xfrm>
            <a:off x="403907" y="1057184"/>
            <a:ext cx="2917004" cy="1383233"/>
            <a:chOff x="403907" y="1057184"/>
            <a:chExt cx="2917004" cy="1383233"/>
          </a:xfrm>
        </p:grpSpPr>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907" y="1057184"/>
              <a:ext cx="1573206" cy="1136842"/>
            </a:xfrm>
            <a:prstGeom prst="rect">
              <a:avLst/>
            </a:prstGeom>
          </p:spPr>
        </p:pic>
        <p:sp>
          <p:nvSpPr>
            <p:cNvPr id="14" name="TextBox 13"/>
            <p:cNvSpPr txBox="1"/>
            <p:nvPr/>
          </p:nvSpPr>
          <p:spPr>
            <a:xfrm>
              <a:off x="1768755" y="1701753"/>
              <a:ext cx="1552156" cy="738664"/>
            </a:xfrm>
            <a:prstGeom prst="rect">
              <a:avLst/>
            </a:prstGeom>
            <a:noFill/>
          </p:spPr>
          <p:txBody>
            <a:bodyPr wrap="none" rtlCol="0">
              <a:spAutoFit/>
            </a:bodyPr>
            <a:lstStyle/>
            <a:p>
              <a:pPr algn="ctr"/>
              <a:r>
                <a:rPr lang="en-US" sz="1400" b="1" dirty="0">
                  <a:latin typeface="+mj-lt"/>
                </a:rPr>
                <a:t>Wireless Network </a:t>
              </a:r>
              <a:br>
                <a:rPr lang="en-US" sz="1400" b="1" dirty="0">
                  <a:latin typeface="+mj-lt"/>
                </a:rPr>
              </a:br>
              <a:r>
                <a:rPr lang="en-US" sz="1400" b="1" dirty="0">
                  <a:latin typeface="+mj-lt"/>
                </a:rPr>
                <a:t>Interface Card</a:t>
              </a:r>
              <a:br>
                <a:rPr lang="en-US" sz="1400" b="1" dirty="0">
                  <a:latin typeface="+mj-lt"/>
                </a:rPr>
              </a:br>
              <a:r>
                <a:rPr lang="en-US" sz="1400" b="1" dirty="0">
                  <a:latin typeface="+mj-lt"/>
                </a:rPr>
                <a:t>(NIC)</a:t>
              </a:r>
            </a:p>
          </p:txBody>
        </p:sp>
      </p:grpSp>
      <p:grpSp>
        <p:nvGrpSpPr>
          <p:cNvPr id="8" name="Group 7"/>
          <p:cNvGrpSpPr/>
          <p:nvPr/>
        </p:nvGrpSpPr>
        <p:grpSpPr>
          <a:xfrm>
            <a:off x="309768" y="2523508"/>
            <a:ext cx="1733685" cy="1732406"/>
            <a:chOff x="309768" y="2523508"/>
            <a:chExt cx="1733685" cy="1732406"/>
          </a:xfrm>
        </p:grpSpPr>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768" y="2769899"/>
              <a:ext cx="1733685" cy="1486015"/>
            </a:xfrm>
            <a:prstGeom prst="rect">
              <a:avLst/>
            </a:prstGeom>
          </p:spPr>
        </p:pic>
        <p:sp>
          <p:nvSpPr>
            <p:cNvPr id="16" name="TextBox 15"/>
            <p:cNvSpPr txBox="1"/>
            <p:nvPr/>
          </p:nvSpPr>
          <p:spPr>
            <a:xfrm>
              <a:off x="320969" y="2523508"/>
              <a:ext cx="1534011" cy="338554"/>
            </a:xfrm>
            <a:prstGeom prst="rect">
              <a:avLst/>
            </a:prstGeom>
            <a:noFill/>
          </p:spPr>
          <p:txBody>
            <a:bodyPr wrap="none" rtlCol="0">
              <a:spAutoFit/>
            </a:bodyPr>
            <a:lstStyle/>
            <a:p>
              <a:pPr algn="ctr"/>
              <a:r>
                <a:rPr lang="en-US" sz="1600" b="1" dirty="0">
                  <a:latin typeface="+mj-lt"/>
                </a:rPr>
                <a:t>Wireless Router</a:t>
              </a:r>
            </a:p>
          </p:txBody>
        </p:sp>
      </p:grpSp>
      <p:grpSp>
        <p:nvGrpSpPr>
          <p:cNvPr id="25" name="Group 24"/>
          <p:cNvGrpSpPr/>
          <p:nvPr/>
        </p:nvGrpSpPr>
        <p:grpSpPr>
          <a:xfrm>
            <a:off x="5746969" y="2183381"/>
            <a:ext cx="3184919" cy="2301946"/>
            <a:chOff x="5746969" y="2183381"/>
            <a:chExt cx="3184919" cy="2301946"/>
          </a:xfrm>
        </p:grpSpPr>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6969" y="2183381"/>
              <a:ext cx="1535379" cy="2301946"/>
            </a:xfrm>
            <a:prstGeom prst="rect">
              <a:avLst/>
            </a:prstGeom>
          </p:spPr>
        </p:pic>
        <p:sp>
          <p:nvSpPr>
            <p:cNvPr id="23" name="TextBox 22"/>
            <p:cNvSpPr txBox="1"/>
            <p:nvPr/>
          </p:nvSpPr>
          <p:spPr>
            <a:xfrm>
              <a:off x="7324268" y="3446327"/>
              <a:ext cx="1607620" cy="338554"/>
            </a:xfrm>
            <a:prstGeom prst="rect">
              <a:avLst/>
            </a:prstGeom>
            <a:noFill/>
          </p:spPr>
          <p:txBody>
            <a:bodyPr wrap="none" rtlCol="0">
              <a:spAutoFit/>
            </a:bodyPr>
            <a:lstStyle/>
            <a:p>
              <a:pPr algn="ctr"/>
              <a:r>
                <a:rPr lang="en-US" sz="1600" b="1" dirty="0">
                  <a:latin typeface="+mj-lt"/>
                </a:rPr>
                <a:t>Cellphone Tower</a:t>
              </a:r>
            </a:p>
          </p:txBody>
        </p:sp>
      </p:grpSp>
    </p:spTree>
    <p:extLst>
      <p:ext uri="{BB962C8B-B14F-4D97-AF65-F5344CB8AC3E}">
        <p14:creationId xmlns:p14="http://schemas.microsoft.com/office/powerpoint/2010/main" val="411915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28066"/>
            <a:ext cx="8305800" cy="857250"/>
          </a:xfrm>
        </p:spPr>
        <p:txBody>
          <a:bodyPr>
            <a:noAutofit/>
          </a:bodyPr>
          <a:lstStyle/>
          <a:p>
            <a:pPr algn="ctr"/>
            <a:r>
              <a:rPr lang="en-US" sz="2800" b="1" dirty="0">
                <a:effectLst>
                  <a:outerShdw blurRad="38100" dist="38100" dir="2700000" algn="tl">
                    <a:srgbClr val="000000">
                      <a:alpha val="43137"/>
                    </a:srgbClr>
                  </a:outerShdw>
                </a:effectLst>
              </a:rPr>
              <a:t>What is the difference between Computer Wireless Network and a Mobile Wireless Network?</a:t>
            </a:r>
          </a:p>
        </p:txBody>
      </p:sp>
      <p:sp>
        <p:nvSpPr>
          <p:cNvPr id="4" name="Date Placeholder 3"/>
          <p:cNvSpPr>
            <a:spLocks noGrp="1"/>
          </p:cNvSpPr>
          <p:nvPr>
            <p:ph type="dt" sz="half" idx="10"/>
          </p:nvPr>
        </p:nvSpPr>
        <p:spPr/>
        <p:txBody>
          <a:bodyPr/>
          <a:lstStyle/>
          <a:p>
            <a:fld id="{08A69207-B379-4ABB-9AAC-9C6CF0C36CA8}" type="datetime1">
              <a:rPr lang="en-US" smtClean="0"/>
              <a:t>10/10/2018</a:t>
            </a:fld>
            <a:endParaRPr lang="en-US"/>
          </a:p>
        </p:txBody>
      </p:sp>
      <p:sp>
        <p:nvSpPr>
          <p:cNvPr id="5" name="Footer Placeholder 4"/>
          <p:cNvSpPr>
            <a:spLocks noGrp="1"/>
          </p:cNvSpPr>
          <p:nvPr>
            <p:ph type="ftr" sz="quarter" idx="11"/>
          </p:nvPr>
        </p:nvSpPr>
        <p:spPr/>
        <p:txBody>
          <a:bodyPr/>
          <a:lstStyle/>
          <a:p>
            <a:r>
              <a:rPr lang="en-US"/>
              <a:t>Copyright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22</a:t>
            </a:fld>
            <a:endParaRPr lang="en-US"/>
          </a:p>
        </p:txBody>
      </p:sp>
      <p:grpSp>
        <p:nvGrpSpPr>
          <p:cNvPr id="3" name="Group 2"/>
          <p:cNvGrpSpPr/>
          <p:nvPr/>
        </p:nvGrpSpPr>
        <p:grpSpPr>
          <a:xfrm>
            <a:off x="1055421" y="1688384"/>
            <a:ext cx="3142999" cy="2813419"/>
            <a:chOff x="1055421" y="1688384"/>
            <a:chExt cx="3142999" cy="2813419"/>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421" y="2199857"/>
              <a:ext cx="1535379" cy="2301946"/>
            </a:xfrm>
            <a:prstGeom prst="rect">
              <a:avLst/>
            </a:prstGeom>
          </p:spPr>
        </p:pic>
        <p:sp>
          <p:nvSpPr>
            <p:cNvPr id="12" name="TextBox 11"/>
            <p:cNvSpPr txBox="1"/>
            <p:nvPr/>
          </p:nvSpPr>
          <p:spPr>
            <a:xfrm>
              <a:off x="1357285" y="1688384"/>
              <a:ext cx="2344874" cy="338554"/>
            </a:xfrm>
            <a:prstGeom prst="rect">
              <a:avLst/>
            </a:prstGeom>
            <a:noFill/>
          </p:spPr>
          <p:txBody>
            <a:bodyPr wrap="none" rtlCol="0">
              <a:spAutoFit/>
            </a:bodyPr>
            <a:lstStyle/>
            <a:p>
              <a:pPr algn="ctr"/>
              <a:r>
                <a:rPr lang="en-US" sz="1600" b="1" dirty="0">
                  <a:latin typeface="+mj-lt"/>
                </a:rPr>
                <a:t>Mobile Wireless Network</a:t>
              </a:r>
            </a:p>
          </p:txBody>
        </p:sp>
        <p:sp>
          <p:nvSpPr>
            <p:cNvPr id="13" name="TextBox 12"/>
            <p:cNvSpPr txBox="1"/>
            <p:nvPr/>
          </p:nvSpPr>
          <p:spPr>
            <a:xfrm>
              <a:off x="2590800" y="2988930"/>
              <a:ext cx="1607620" cy="338554"/>
            </a:xfrm>
            <a:prstGeom prst="rect">
              <a:avLst/>
            </a:prstGeom>
            <a:noFill/>
          </p:spPr>
          <p:txBody>
            <a:bodyPr wrap="none" rtlCol="0">
              <a:spAutoFit/>
            </a:bodyPr>
            <a:lstStyle/>
            <a:p>
              <a:pPr algn="ctr"/>
              <a:r>
                <a:rPr lang="en-US" sz="1600" b="1" dirty="0">
                  <a:latin typeface="+mj-lt"/>
                </a:rPr>
                <a:t>Cellphone Tower</a:t>
              </a:r>
            </a:p>
          </p:txBody>
        </p:sp>
      </p:grpSp>
      <p:grpSp>
        <p:nvGrpSpPr>
          <p:cNvPr id="17" name="Group 16"/>
          <p:cNvGrpSpPr/>
          <p:nvPr/>
        </p:nvGrpSpPr>
        <p:grpSpPr>
          <a:xfrm>
            <a:off x="4630882" y="1637281"/>
            <a:ext cx="4322617" cy="2930273"/>
            <a:chOff x="4630882" y="1637281"/>
            <a:chExt cx="4322617" cy="2930273"/>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8201" y="2439029"/>
              <a:ext cx="1000085" cy="177691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3038076"/>
              <a:ext cx="1562099" cy="1051918"/>
            </a:xfrm>
            <a:prstGeom prst="rect">
              <a:avLst/>
            </a:prstGeom>
          </p:spPr>
        </p:pic>
        <p:sp>
          <p:nvSpPr>
            <p:cNvPr id="9" name="TextBox 8"/>
            <p:cNvSpPr txBox="1"/>
            <p:nvPr/>
          </p:nvSpPr>
          <p:spPr>
            <a:xfrm>
              <a:off x="6258201" y="4229000"/>
              <a:ext cx="1055097" cy="338554"/>
            </a:xfrm>
            <a:prstGeom prst="rect">
              <a:avLst/>
            </a:prstGeom>
            <a:noFill/>
          </p:spPr>
          <p:txBody>
            <a:bodyPr wrap="none" rtlCol="0">
              <a:spAutoFit/>
            </a:bodyPr>
            <a:lstStyle/>
            <a:p>
              <a:pPr algn="ctr"/>
              <a:r>
                <a:rPr lang="en-US" sz="1600" b="1" dirty="0">
                  <a:latin typeface="+mj-lt"/>
                </a:rPr>
                <a:t>Cable Hub</a:t>
              </a:r>
            </a:p>
          </p:txBody>
        </p:sp>
        <p:sp>
          <p:nvSpPr>
            <p:cNvPr id="10" name="TextBox 9"/>
            <p:cNvSpPr txBox="1"/>
            <p:nvPr/>
          </p:nvSpPr>
          <p:spPr>
            <a:xfrm>
              <a:off x="7821532" y="4084576"/>
              <a:ext cx="968535" cy="338554"/>
            </a:xfrm>
            <a:prstGeom prst="rect">
              <a:avLst/>
            </a:prstGeom>
            <a:noFill/>
          </p:spPr>
          <p:txBody>
            <a:bodyPr wrap="none" rtlCol="0">
              <a:spAutoFit/>
            </a:bodyPr>
            <a:lstStyle/>
            <a:p>
              <a:pPr algn="ctr"/>
              <a:r>
                <a:rPr lang="en-US" sz="1600" b="1" dirty="0">
                  <a:latin typeface="+mj-lt"/>
                </a:rPr>
                <a:t>FIOS Hub</a:t>
              </a:r>
            </a:p>
          </p:txBody>
        </p:sp>
        <p:sp>
          <p:nvSpPr>
            <p:cNvPr id="14" name="TextBox 13"/>
            <p:cNvSpPr txBox="1"/>
            <p:nvPr/>
          </p:nvSpPr>
          <p:spPr>
            <a:xfrm>
              <a:off x="5799716" y="1637281"/>
              <a:ext cx="2594043" cy="584775"/>
            </a:xfrm>
            <a:prstGeom prst="rect">
              <a:avLst/>
            </a:prstGeom>
            <a:noFill/>
          </p:spPr>
          <p:txBody>
            <a:bodyPr wrap="none" rtlCol="0">
              <a:spAutoFit/>
            </a:bodyPr>
            <a:lstStyle/>
            <a:p>
              <a:pPr algn="ctr"/>
              <a:r>
                <a:rPr lang="en-US" sz="1600" b="1" dirty="0">
                  <a:latin typeface="+mj-lt"/>
                </a:rPr>
                <a:t>Computer Wireless Network</a:t>
              </a:r>
              <a:br>
                <a:rPr lang="en-US" sz="1600" b="1" dirty="0">
                  <a:latin typeface="+mj-lt"/>
                </a:rPr>
              </a:br>
              <a:r>
                <a:rPr lang="en-US" sz="1600" b="1" dirty="0">
                  <a:latin typeface="+mj-lt"/>
                </a:rPr>
                <a:t>(</a:t>
              </a:r>
              <a:r>
                <a:rPr lang="en-US" sz="1600" b="1" dirty="0" err="1">
                  <a:latin typeface="+mj-lt"/>
                </a:rPr>
                <a:t>WiFi</a:t>
              </a:r>
              <a:r>
                <a:rPr lang="en-US" sz="1600" b="1" dirty="0">
                  <a:latin typeface="+mj-lt"/>
                </a:rPr>
                <a:t>)</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7469" y="2825057"/>
              <a:ext cx="1172331" cy="1004855"/>
            </a:xfrm>
            <a:prstGeom prst="rect">
              <a:avLst/>
            </a:prstGeom>
          </p:spPr>
        </p:pic>
        <p:sp>
          <p:nvSpPr>
            <p:cNvPr id="16" name="TextBox 15"/>
            <p:cNvSpPr txBox="1"/>
            <p:nvPr/>
          </p:nvSpPr>
          <p:spPr>
            <a:xfrm>
              <a:off x="4630882" y="3863804"/>
              <a:ext cx="1534011" cy="338554"/>
            </a:xfrm>
            <a:prstGeom prst="rect">
              <a:avLst/>
            </a:prstGeom>
            <a:noFill/>
          </p:spPr>
          <p:txBody>
            <a:bodyPr wrap="none" rtlCol="0">
              <a:spAutoFit/>
            </a:bodyPr>
            <a:lstStyle/>
            <a:p>
              <a:pPr algn="ctr"/>
              <a:r>
                <a:rPr lang="en-US" sz="1600" b="1" dirty="0">
                  <a:latin typeface="+mj-lt"/>
                </a:rPr>
                <a:t>Wireless Router</a:t>
              </a:r>
            </a:p>
          </p:txBody>
        </p:sp>
      </p:grpSp>
    </p:spTree>
    <p:extLst>
      <p:ext uri="{BB962C8B-B14F-4D97-AF65-F5344CB8AC3E}">
        <p14:creationId xmlns:p14="http://schemas.microsoft.com/office/powerpoint/2010/main" val="196527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71BF8-0B35-449C-8BD9-0F990F9DA2E6}"/>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Bluetooth Network</a:t>
            </a:r>
          </a:p>
        </p:txBody>
      </p:sp>
      <p:sp>
        <p:nvSpPr>
          <p:cNvPr id="6" name="Content Placeholder 5">
            <a:extLst>
              <a:ext uri="{FF2B5EF4-FFF2-40B4-BE49-F238E27FC236}">
                <a16:creationId xmlns:a16="http://schemas.microsoft.com/office/drawing/2014/main" id="{40164A56-B1B3-4DF8-9B01-727D162395FB}"/>
              </a:ext>
            </a:extLst>
          </p:cNvPr>
          <p:cNvSpPr>
            <a:spLocks noGrp="1"/>
          </p:cNvSpPr>
          <p:nvPr>
            <p:ph sz="half" idx="1"/>
          </p:nvPr>
        </p:nvSpPr>
        <p:spPr>
          <a:xfrm>
            <a:off x="457200" y="1440064"/>
            <a:ext cx="3200400" cy="3326130"/>
          </a:xfrm>
        </p:spPr>
        <p:txBody>
          <a:bodyPr>
            <a:normAutofit/>
          </a:bodyPr>
          <a:lstStyle/>
          <a:p>
            <a:r>
              <a:rPr lang="en-US" sz="1800" dirty="0"/>
              <a:t>IEEE Standard 802.15.1</a:t>
            </a:r>
          </a:p>
          <a:p>
            <a:r>
              <a:rPr lang="en-US" sz="1800" dirty="0"/>
              <a:t>Bluetooth 5</a:t>
            </a:r>
          </a:p>
          <a:p>
            <a:r>
              <a:rPr lang="en-US" sz="1800" dirty="0"/>
              <a:t>Pairing and Bonding</a:t>
            </a:r>
          </a:p>
          <a:p>
            <a:r>
              <a:rPr lang="en-US" sz="1800" dirty="0"/>
              <a:t>Class 1, industrial use cases </a:t>
            </a:r>
            <a:br>
              <a:rPr lang="en-US" sz="1800" dirty="0"/>
            </a:br>
            <a:r>
              <a:rPr lang="en-US" sz="1800" dirty="0"/>
              <a:t>100 meters (300 ft).</a:t>
            </a:r>
          </a:p>
          <a:p>
            <a:r>
              <a:rPr lang="en-US" sz="1800" dirty="0"/>
              <a:t>Class 2, mobile devices</a:t>
            </a:r>
            <a:br>
              <a:rPr lang="en-US" sz="1800" dirty="0"/>
            </a:br>
            <a:r>
              <a:rPr lang="en-US" sz="1800" dirty="0"/>
              <a:t>10 meters (33 ft) </a:t>
            </a:r>
          </a:p>
          <a:p>
            <a:r>
              <a:rPr lang="en-US" sz="1800" dirty="0"/>
              <a:t>Class 3 radios - 1 meter (3 ft)</a:t>
            </a:r>
          </a:p>
          <a:p>
            <a:r>
              <a:rPr lang="en-US" sz="1800" dirty="0"/>
              <a:t>Frequency Hopping</a:t>
            </a:r>
          </a:p>
          <a:p>
            <a:endParaRPr lang="en-US" sz="1800" dirty="0"/>
          </a:p>
          <a:p>
            <a:endParaRPr lang="en-US" sz="1800" dirty="0"/>
          </a:p>
          <a:p>
            <a:endParaRPr lang="en-US" sz="1800" dirty="0"/>
          </a:p>
        </p:txBody>
      </p:sp>
      <p:sp>
        <p:nvSpPr>
          <p:cNvPr id="7" name="Content Placeholder 6">
            <a:extLst>
              <a:ext uri="{FF2B5EF4-FFF2-40B4-BE49-F238E27FC236}">
                <a16:creationId xmlns:a16="http://schemas.microsoft.com/office/drawing/2014/main" id="{BBF1672B-833B-46B9-BCC2-46CDC6202BBB}"/>
              </a:ext>
            </a:extLst>
          </p:cNvPr>
          <p:cNvSpPr>
            <a:spLocks noGrp="1"/>
          </p:cNvSpPr>
          <p:nvPr>
            <p:ph sz="half" idx="2"/>
          </p:nvPr>
        </p:nvSpPr>
        <p:spPr>
          <a:xfrm>
            <a:off x="3733800" y="1440064"/>
            <a:ext cx="4953000" cy="3326130"/>
          </a:xfrm>
        </p:spPr>
        <p:txBody>
          <a:bodyPr>
            <a:noAutofit/>
          </a:bodyPr>
          <a:lstStyle/>
          <a:p>
            <a:r>
              <a:rPr lang="en-US" sz="900" dirty="0"/>
              <a:t>Wireless  mobile phone and a </a:t>
            </a:r>
            <a:r>
              <a:rPr lang="en-US" sz="900" dirty="0">
                <a:hlinkClick r:id="rId2" tooltip="Handsfree"/>
              </a:rPr>
              <a:t>handsfree</a:t>
            </a:r>
            <a:r>
              <a:rPr lang="en-US" sz="900" dirty="0"/>
              <a:t> </a:t>
            </a:r>
            <a:r>
              <a:rPr lang="en-US" sz="900" dirty="0">
                <a:hlinkClick r:id="rId3" tooltip="Headset (audio)"/>
              </a:rPr>
              <a:t>headset</a:t>
            </a:r>
            <a:r>
              <a:rPr lang="en-US" sz="900" dirty="0"/>
              <a:t>. </a:t>
            </a:r>
          </a:p>
          <a:p>
            <a:r>
              <a:rPr lang="en-US" sz="900" dirty="0"/>
              <a:t>Bluetooth compatible car stereo system.</a:t>
            </a:r>
          </a:p>
          <a:p>
            <a:r>
              <a:rPr lang="en-US" sz="900" dirty="0"/>
              <a:t>communication with iOS and Android device phones, tablets and portable </a:t>
            </a:r>
            <a:r>
              <a:rPr lang="en-US" sz="900" dirty="0">
                <a:hlinkClick r:id="rId4" tooltip="Wireless speakers"/>
              </a:rPr>
              <a:t>wireless speakers</a:t>
            </a:r>
            <a:r>
              <a:rPr lang="en-US" sz="900" dirty="0"/>
              <a:t>.</a:t>
            </a:r>
            <a:endParaRPr lang="en-US" sz="900" baseline="30000" dirty="0"/>
          </a:p>
          <a:p>
            <a:r>
              <a:rPr lang="en-US" sz="900" dirty="0"/>
              <a:t>Wireless streaming of audio to </a:t>
            </a:r>
            <a:r>
              <a:rPr lang="en-US" sz="900" dirty="0">
                <a:hlinkClick r:id="rId5" tooltip="Headphones"/>
              </a:rPr>
              <a:t>headphones</a:t>
            </a:r>
            <a:r>
              <a:rPr lang="en-US" sz="900" dirty="0"/>
              <a:t> </a:t>
            </a:r>
          </a:p>
          <a:p>
            <a:r>
              <a:rPr lang="en-US" sz="900" dirty="0"/>
              <a:t>Wireless streaming of data collected by Bluetooth-enabled fitness devices to phone or PC.</a:t>
            </a:r>
            <a:r>
              <a:rPr lang="en-US" sz="900" baseline="30000" dirty="0">
                <a:hlinkClick r:id="rId6"/>
              </a:rPr>
              <a:t>[27]</a:t>
            </a:r>
            <a:endParaRPr lang="en-US" sz="900" dirty="0"/>
          </a:p>
          <a:p>
            <a:r>
              <a:rPr lang="en-US" sz="900" dirty="0"/>
              <a:t>Wireless communication with PC input and output devices </a:t>
            </a:r>
            <a:r>
              <a:rPr lang="en-US" sz="900" dirty="0">
                <a:hlinkClick r:id="rId7" tooltip="Computer mouse"/>
              </a:rPr>
              <a:t>mouse</a:t>
            </a:r>
            <a:r>
              <a:rPr lang="en-US" sz="900" dirty="0"/>
              <a:t>, </a:t>
            </a:r>
            <a:r>
              <a:rPr lang="en-US" sz="900" dirty="0">
                <a:hlinkClick r:id="rId8" tooltip="Computer keyboard"/>
              </a:rPr>
              <a:t>keyboard</a:t>
            </a:r>
            <a:r>
              <a:rPr lang="en-US" sz="900" dirty="0"/>
              <a:t> and </a:t>
            </a:r>
            <a:r>
              <a:rPr lang="en-US" sz="900" dirty="0">
                <a:hlinkClick r:id="rId9" tooltip="Computer printer"/>
              </a:rPr>
              <a:t>printer</a:t>
            </a:r>
            <a:r>
              <a:rPr lang="en-US" sz="900" dirty="0"/>
              <a:t>.</a:t>
            </a:r>
          </a:p>
          <a:p>
            <a:r>
              <a:rPr lang="en-US" sz="900" dirty="0"/>
              <a:t>Transfer of files, contact details, calendar appointments, and reminders between devices with </a:t>
            </a:r>
            <a:r>
              <a:rPr lang="en-US" sz="900" dirty="0">
                <a:hlinkClick r:id="rId10" tooltip="OBEX"/>
              </a:rPr>
              <a:t>OBEX</a:t>
            </a:r>
            <a:r>
              <a:rPr lang="en-US" sz="900" dirty="0"/>
              <a:t>.</a:t>
            </a:r>
          </a:p>
          <a:p>
            <a:r>
              <a:rPr lang="en-US" sz="900" dirty="0">
                <a:hlinkClick r:id="rId11" tooltip="Global Positioning System"/>
              </a:rPr>
              <a:t>GPS receivers</a:t>
            </a:r>
            <a:r>
              <a:rPr lang="en-US" sz="900" dirty="0"/>
              <a:t>, medical equipment, bar code scanners, and traffic control devices.</a:t>
            </a:r>
          </a:p>
          <a:p>
            <a:r>
              <a:rPr lang="en-US" sz="900" dirty="0"/>
              <a:t>Wireless bridge between two Industrial Ethernet (e.g., </a:t>
            </a:r>
            <a:r>
              <a:rPr lang="en-US" sz="900" dirty="0">
                <a:hlinkClick r:id="rId12" tooltip="PROFINET"/>
              </a:rPr>
              <a:t>PROFINET</a:t>
            </a:r>
            <a:r>
              <a:rPr lang="en-US" sz="900" dirty="0"/>
              <a:t>) networks.</a:t>
            </a:r>
          </a:p>
          <a:p>
            <a:r>
              <a:rPr lang="en-US" sz="900" dirty="0">
                <a:hlinkClick r:id="rId13" tooltip="History of video game consoles (seventh generation)"/>
              </a:rPr>
              <a:t>Seventh</a:t>
            </a:r>
            <a:r>
              <a:rPr lang="en-US" sz="900" dirty="0"/>
              <a:t> and </a:t>
            </a:r>
            <a:r>
              <a:rPr lang="en-US" sz="900" dirty="0">
                <a:hlinkClick r:id="rId14" tooltip="History of video game consoles (eighth generation)"/>
              </a:rPr>
              <a:t>eighth generation</a:t>
            </a:r>
            <a:r>
              <a:rPr lang="en-US" sz="900" dirty="0"/>
              <a:t> </a:t>
            </a:r>
            <a:r>
              <a:rPr lang="en-US" sz="900" dirty="0">
                <a:hlinkClick r:id="rId15" tooltip="Game consoles"/>
              </a:rPr>
              <a:t>game </a:t>
            </a:r>
            <a:r>
              <a:rPr lang="en-US" sz="900" dirty="0">
                <a:hlinkClick r:id="rId15" tooltip="Game consoles"/>
              </a:rPr>
              <a:t>consoles</a:t>
            </a:r>
            <a:r>
              <a:rPr lang="en-US" sz="900" dirty="0"/>
              <a:t> </a:t>
            </a:r>
          </a:p>
          <a:p>
            <a:r>
              <a:rPr lang="en-US" sz="900" dirty="0"/>
              <a:t>Short-range transmission of health sensor data from medical devices to mobile phone, </a:t>
            </a:r>
            <a:r>
              <a:rPr lang="en-US" sz="900" dirty="0">
                <a:hlinkClick r:id="rId16" tooltip="Set-top box"/>
              </a:rPr>
              <a:t>set-top box</a:t>
            </a:r>
            <a:r>
              <a:rPr lang="en-US" sz="900" dirty="0"/>
              <a:t> or dedicated </a:t>
            </a:r>
            <a:r>
              <a:rPr lang="en-US" sz="900" dirty="0">
                <a:hlinkClick r:id="rId17" tooltip="Telehealth"/>
              </a:rPr>
              <a:t>telehealth</a:t>
            </a:r>
            <a:r>
              <a:rPr lang="en-US" sz="900" dirty="0"/>
              <a:t> devices.</a:t>
            </a:r>
            <a:r>
              <a:rPr lang="en-US" sz="900" baseline="30000" dirty="0">
                <a:hlinkClick r:id="rId18"/>
              </a:rPr>
              <a:t>[31]</a:t>
            </a:r>
            <a:r>
              <a:rPr lang="en-US" sz="900" baseline="30000" dirty="0">
                <a:hlinkClick r:id="rId19"/>
              </a:rPr>
              <a:t>[32]</a:t>
            </a:r>
            <a:endParaRPr lang="en-US" sz="900" dirty="0"/>
          </a:p>
          <a:p>
            <a:r>
              <a:rPr lang="en-US" sz="900" dirty="0">
                <a:hlinkClick r:id="rId20" tooltip="Real-time locating system"/>
              </a:rPr>
              <a:t>Real-time location systems</a:t>
            </a:r>
            <a:r>
              <a:rPr lang="en-US" sz="900" dirty="0"/>
              <a:t> (RTLS) are used to track and identify the location of objects in real time using "Nodes" or "tags" attached to, or embedded in, the objects tracked, and "Readers" that receive and process the wireless signals from these tags to determine their locations.</a:t>
            </a:r>
            <a:r>
              <a:rPr lang="en-US" sz="900" baseline="30000" dirty="0">
                <a:hlinkClick r:id="rId21"/>
              </a:rPr>
              <a:t>[33]</a:t>
            </a:r>
            <a:endParaRPr lang="en-US" sz="900" dirty="0"/>
          </a:p>
          <a:p>
            <a:r>
              <a:rPr lang="en-US" sz="900" dirty="0">
                <a:hlinkClick r:id="rId22" tooltip="Calgary, Alberta, Canada"/>
              </a:rPr>
              <a:t>Calgary, Alberta, Canada</a:t>
            </a:r>
            <a:r>
              <a:rPr lang="en-US" sz="900" dirty="0"/>
              <a:t>'s Roads Traffic division uses data collected from travelers' Bluetooth devices to predict travel times and road congestion for motorists.</a:t>
            </a:r>
            <a:r>
              <a:rPr lang="en-US" sz="900" baseline="30000" dirty="0">
                <a:hlinkClick r:id="rId23"/>
              </a:rPr>
              <a:t>[35]</a:t>
            </a:r>
            <a:endParaRPr lang="en-US" sz="900" dirty="0"/>
          </a:p>
        </p:txBody>
      </p:sp>
      <p:sp>
        <p:nvSpPr>
          <p:cNvPr id="3" name="Date Placeholder 2">
            <a:extLst>
              <a:ext uri="{FF2B5EF4-FFF2-40B4-BE49-F238E27FC236}">
                <a16:creationId xmlns:a16="http://schemas.microsoft.com/office/drawing/2014/main" id="{25859A6A-4A2B-4D91-A195-3ED0B0EC4EC6}"/>
              </a:ext>
            </a:extLst>
          </p:cNvPr>
          <p:cNvSpPr>
            <a:spLocks noGrp="1"/>
          </p:cNvSpPr>
          <p:nvPr>
            <p:ph type="dt" sz="half" idx="10"/>
          </p:nvPr>
        </p:nvSpPr>
        <p:spPr/>
        <p:txBody>
          <a:bodyPr/>
          <a:lstStyle/>
          <a:p>
            <a:fld id="{086FF0DE-D23C-47AA-B4E0-33B9F601A10F}" type="datetime1">
              <a:rPr lang="en-US" smtClean="0"/>
              <a:t>10/10/2018</a:t>
            </a:fld>
            <a:endParaRPr lang="en-US"/>
          </a:p>
        </p:txBody>
      </p:sp>
      <p:sp>
        <p:nvSpPr>
          <p:cNvPr id="4" name="Footer Placeholder 3">
            <a:extLst>
              <a:ext uri="{FF2B5EF4-FFF2-40B4-BE49-F238E27FC236}">
                <a16:creationId xmlns:a16="http://schemas.microsoft.com/office/drawing/2014/main" id="{FAC1C3D2-844F-4FD7-9FF9-11573B22E2F7}"/>
              </a:ext>
            </a:extLst>
          </p:cNvPr>
          <p:cNvSpPr>
            <a:spLocks noGrp="1"/>
          </p:cNvSpPr>
          <p:nvPr>
            <p:ph type="ftr" sz="quarter" idx="11"/>
          </p:nvPr>
        </p:nvSpPr>
        <p:spPr/>
        <p:txBody>
          <a:bodyPr/>
          <a:lstStyle/>
          <a:p>
            <a:r>
              <a:rPr lang="en-US"/>
              <a:t>Copyright © Carl M. Burnett</a:t>
            </a:r>
          </a:p>
        </p:txBody>
      </p:sp>
      <p:sp>
        <p:nvSpPr>
          <p:cNvPr id="5" name="Slide Number Placeholder 4">
            <a:extLst>
              <a:ext uri="{FF2B5EF4-FFF2-40B4-BE49-F238E27FC236}">
                <a16:creationId xmlns:a16="http://schemas.microsoft.com/office/drawing/2014/main" id="{F46C1427-4EA8-4DA4-BC62-C7AFAC43D57E}"/>
              </a:ext>
            </a:extLst>
          </p:cNvPr>
          <p:cNvSpPr>
            <a:spLocks noGrp="1"/>
          </p:cNvSpPr>
          <p:nvPr>
            <p:ph type="sldNum" sz="quarter" idx="12"/>
          </p:nvPr>
        </p:nvSpPr>
        <p:spPr/>
        <p:txBody>
          <a:bodyPr/>
          <a:lstStyle/>
          <a:p>
            <a:fld id="{3D46CBA2-ECE5-4BE9-B546-6761E0E67089}" type="slidenum">
              <a:rPr lang="en-US" smtClean="0"/>
              <a:t>23</a:t>
            </a:fld>
            <a:endParaRPr lang="en-US"/>
          </a:p>
        </p:txBody>
      </p:sp>
    </p:spTree>
    <p:extLst>
      <p:ext uri="{BB962C8B-B14F-4D97-AF65-F5344CB8AC3E}">
        <p14:creationId xmlns:p14="http://schemas.microsoft.com/office/powerpoint/2010/main" val="1632950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Student Exercise 3</a:t>
            </a:r>
          </a:p>
        </p:txBody>
      </p:sp>
      <p:sp>
        <p:nvSpPr>
          <p:cNvPr id="7" name="Content Placeholder 6"/>
          <p:cNvSpPr>
            <a:spLocks noGrp="1"/>
          </p:cNvSpPr>
          <p:nvPr>
            <p:ph idx="1"/>
          </p:nvPr>
        </p:nvSpPr>
        <p:spPr/>
        <p:txBody>
          <a:bodyPr>
            <a:normAutofit/>
          </a:bodyPr>
          <a:lstStyle/>
          <a:p>
            <a:r>
              <a:rPr lang="en-US" sz="1800" dirty="0"/>
              <a:t>Group your devices based on how they connect to a network.</a:t>
            </a:r>
            <a:br>
              <a:rPr lang="en-US" sz="1800" dirty="0"/>
            </a:br>
            <a:r>
              <a:rPr lang="en-US" sz="1800" dirty="0"/>
              <a:t>(Wired, </a:t>
            </a:r>
            <a:r>
              <a:rPr lang="en-US" sz="1800" dirty="0" err="1"/>
              <a:t>WiFi</a:t>
            </a:r>
            <a:r>
              <a:rPr lang="en-US" sz="1800" dirty="0"/>
              <a:t>, Mobile, Bluetooth)</a:t>
            </a:r>
            <a:br>
              <a:rPr lang="en-US" sz="1800" dirty="0"/>
            </a:br>
            <a:endParaRPr lang="en-US" sz="1800" dirty="0"/>
          </a:p>
          <a:p>
            <a:r>
              <a:rPr lang="en-US" sz="1800" dirty="0"/>
              <a:t>Share your lists with a classmate. </a:t>
            </a:r>
          </a:p>
        </p:txBody>
      </p:sp>
      <p:sp>
        <p:nvSpPr>
          <p:cNvPr id="3" name="Date Placeholder 2"/>
          <p:cNvSpPr>
            <a:spLocks noGrp="1"/>
          </p:cNvSpPr>
          <p:nvPr>
            <p:ph type="dt" sz="half" idx="10"/>
          </p:nvPr>
        </p:nvSpPr>
        <p:spPr/>
        <p:txBody>
          <a:bodyPr/>
          <a:lstStyle/>
          <a:p>
            <a:fld id="{086FF0DE-D23C-47AA-B4E0-33B9F601A10F}" type="datetime1">
              <a:rPr lang="en-US" smtClean="0"/>
              <a:t>10/10/2018</a:t>
            </a:fld>
            <a:endParaRPr lang="en-US"/>
          </a:p>
        </p:txBody>
      </p:sp>
      <p:sp>
        <p:nvSpPr>
          <p:cNvPr id="4" name="Footer Placeholder 3"/>
          <p:cNvSpPr>
            <a:spLocks noGrp="1"/>
          </p:cNvSpPr>
          <p:nvPr>
            <p:ph type="ftr" sz="quarter" idx="11"/>
          </p:nvPr>
        </p:nvSpPr>
        <p:spPr/>
        <p:txBody>
          <a:bodyPr/>
          <a:lstStyle/>
          <a:p>
            <a:r>
              <a:rPr lang="en-US"/>
              <a:t>Copyright ©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24</a:t>
            </a:fld>
            <a:endParaRPr lang="en-US"/>
          </a:p>
        </p:txBody>
      </p:sp>
    </p:spTree>
    <p:extLst>
      <p:ext uri="{BB962C8B-B14F-4D97-AF65-F5344CB8AC3E}">
        <p14:creationId xmlns:p14="http://schemas.microsoft.com/office/powerpoint/2010/main" val="2655878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a:t>Review</a:t>
            </a:r>
            <a:endParaRPr dirty="0"/>
          </a:p>
        </p:txBody>
      </p:sp>
      <p:sp>
        <p:nvSpPr>
          <p:cNvPr id="5123" name="Rectangle 3"/>
          <p:cNvSpPr>
            <a:spLocks noGrp="1" noChangeArrowheads="1"/>
          </p:cNvSpPr>
          <p:nvPr>
            <p:ph idx="1"/>
          </p:nvPr>
        </p:nvSpPr>
        <p:spPr>
          <a:xfrm>
            <a:off x="457200" y="1451610"/>
            <a:ext cx="8229600" cy="2644140"/>
          </a:xfrm>
        </p:spPr>
        <p:txBody>
          <a:bodyPr>
            <a:normAutofit fontScale="70000" lnSpcReduction="20000"/>
          </a:bodyPr>
          <a:lstStyle/>
          <a:p>
            <a:pPr>
              <a:defRPr/>
            </a:pPr>
            <a:r>
              <a:rPr lang="en-US" dirty="0">
                <a:ea typeface="ＭＳ Ｐゴシック" pitchFamily="34" charset="-128"/>
              </a:rPr>
              <a:t>Digital Computing Devices &amp; Networks</a:t>
            </a:r>
          </a:p>
          <a:p>
            <a:pPr>
              <a:defRPr/>
            </a:pPr>
            <a:r>
              <a:rPr lang="en-US" sz="1800" dirty="0">
                <a:ea typeface="ＭＳ Ｐゴシック" pitchFamily="34" charset="-128"/>
                <a:hlinkClick r:id="rId2"/>
              </a:rPr>
              <a:t>Technical Terms, Jargon, Acronyms, and Abbreviations</a:t>
            </a:r>
            <a:endParaRPr lang="en-US" sz="1800" dirty="0">
              <a:ea typeface="ＭＳ Ｐゴシック" pitchFamily="34" charset="-128"/>
            </a:endParaRPr>
          </a:p>
          <a:p>
            <a:pPr>
              <a:defRPr/>
            </a:pPr>
            <a:r>
              <a:rPr lang="en-US" sz="1800" dirty="0">
                <a:ea typeface="ＭＳ Ｐゴシック" pitchFamily="34" charset="-128"/>
              </a:rPr>
              <a:t>Digital Computing Devices &amp; Networks</a:t>
            </a:r>
          </a:p>
          <a:p>
            <a:pPr lvl="1">
              <a:defRPr/>
            </a:pPr>
            <a:r>
              <a:rPr lang="en-US" sz="1600" dirty="0">
                <a:ea typeface="ＭＳ Ｐゴシック" pitchFamily="34" charset="-128"/>
              </a:rPr>
              <a:t>What are Digital Computing Devices </a:t>
            </a:r>
          </a:p>
          <a:p>
            <a:pPr lvl="1">
              <a:defRPr/>
            </a:pPr>
            <a:r>
              <a:rPr lang="en-US" sz="1600" dirty="0">
                <a:ea typeface="ＭＳ Ｐゴシック" pitchFamily="34" charset="-128"/>
              </a:rPr>
              <a:t>What are the Main Components of Digital Computing Devices </a:t>
            </a:r>
          </a:p>
          <a:p>
            <a:pPr lvl="1">
              <a:defRPr/>
            </a:pPr>
            <a:r>
              <a:rPr lang="en-US" sz="1600" dirty="0">
                <a:ea typeface="ＭＳ Ｐゴシック" pitchFamily="34" charset="-128"/>
              </a:rPr>
              <a:t>What are the Main Components of Computer Hardware</a:t>
            </a:r>
          </a:p>
          <a:p>
            <a:pPr lvl="1">
              <a:defRPr/>
            </a:pPr>
            <a:r>
              <a:rPr lang="en-US" sz="1600" dirty="0">
                <a:ea typeface="ＭＳ Ｐゴシック" pitchFamily="34" charset="-128"/>
              </a:rPr>
              <a:t>Student Exercise 1</a:t>
            </a:r>
          </a:p>
          <a:p>
            <a:pPr lvl="1">
              <a:defRPr/>
            </a:pPr>
            <a:r>
              <a:rPr lang="en-US" sz="1600" dirty="0">
                <a:ea typeface="ＭＳ Ｐゴシック" pitchFamily="34" charset="-128"/>
              </a:rPr>
              <a:t>What are the Types of Computer Software </a:t>
            </a:r>
          </a:p>
          <a:p>
            <a:pPr lvl="1">
              <a:defRPr/>
            </a:pPr>
            <a:r>
              <a:rPr lang="en-US" sz="1600" dirty="0">
                <a:ea typeface="ＭＳ Ｐゴシック" pitchFamily="34" charset="-128"/>
              </a:rPr>
              <a:t>Student Exercise 2</a:t>
            </a:r>
          </a:p>
          <a:p>
            <a:pPr lvl="1">
              <a:defRPr/>
            </a:pPr>
            <a:r>
              <a:rPr lang="en-US" sz="1600" dirty="0">
                <a:ea typeface="ＭＳ Ｐゴシック" pitchFamily="34" charset="-128"/>
              </a:rPr>
              <a:t>What is a Digital Network </a:t>
            </a:r>
          </a:p>
          <a:p>
            <a:pPr lvl="1">
              <a:defRPr/>
            </a:pPr>
            <a:r>
              <a:rPr lang="en-US" sz="1600" dirty="0">
                <a:ea typeface="ＭＳ Ｐゴシック" pitchFamily="34" charset="-128"/>
              </a:rPr>
              <a:t>What are the Main Components of a Wired Network </a:t>
            </a:r>
          </a:p>
          <a:p>
            <a:pPr lvl="1">
              <a:defRPr/>
            </a:pPr>
            <a:r>
              <a:rPr lang="en-US" sz="1600" dirty="0">
                <a:ea typeface="ＭＳ Ｐゴシック" pitchFamily="34" charset="-128"/>
              </a:rPr>
              <a:t>What are the Main Components of a Wireless Network </a:t>
            </a:r>
          </a:p>
          <a:p>
            <a:pPr lvl="1">
              <a:defRPr/>
            </a:pPr>
            <a:r>
              <a:rPr lang="en-US" sz="1600" dirty="0">
                <a:ea typeface="ＭＳ Ｐゴシック" pitchFamily="34" charset="-128"/>
              </a:rPr>
              <a:t>What is the difference between Telecommunication Wireless and Computer Wireless Networks </a:t>
            </a:r>
          </a:p>
          <a:p>
            <a:pPr lvl="1">
              <a:defRPr/>
            </a:pPr>
            <a:r>
              <a:rPr lang="en-US" sz="1600" dirty="0">
                <a:ea typeface="ＭＳ Ｐゴシック" pitchFamily="34" charset="-128"/>
              </a:rPr>
              <a:t>Student Exercise 3</a:t>
            </a:r>
          </a:p>
        </p:txBody>
      </p:sp>
      <p:sp>
        <p:nvSpPr>
          <p:cNvPr id="7" name="Date Placeholder 6"/>
          <p:cNvSpPr>
            <a:spLocks noGrp="1"/>
          </p:cNvSpPr>
          <p:nvPr>
            <p:ph type="dt" sz="half" idx="10"/>
          </p:nvPr>
        </p:nvSpPr>
        <p:spPr/>
        <p:txBody>
          <a:bodyPr/>
          <a:lstStyle/>
          <a:p>
            <a:fld id="{108F4B26-E748-4C6B-9D31-9DBBFD1CD2C5}" type="datetime1">
              <a:rPr lang="en-US" smtClean="0"/>
              <a:t>10/10/2018</a:t>
            </a:fld>
            <a:endParaRPr lang="en-US"/>
          </a:p>
        </p:txBody>
      </p:sp>
      <p:sp>
        <p:nvSpPr>
          <p:cNvPr id="8" name="Footer Placeholder 7"/>
          <p:cNvSpPr>
            <a:spLocks noGrp="1"/>
          </p:cNvSpPr>
          <p:nvPr>
            <p:ph type="ftr" sz="quarter" idx="11"/>
          </p:nvPr>
        </p:nvSpPr>
        <p:spPr>
          <a:prstGeom prst="rect">
            <a:avLst/>
          </a:prstGeom>
        </p:spPr>
        <p:txBody>
          <a:bodyPr/>
          <a:lstStyle/>
          <a:p>
            <a:r>
              <a:rPr lang="en-US"/>
              <a:t>Copyright © Carl M. Burnett</a:t>
            </a:r>
            <a:endParaRPr lang="en-US" dirty="0"/>
          </a:p>
        </p:txBody>
      </p:sp>
      <p:sp>
        <p:nvSpPr>
          <p:cNvPr id="5124" name="Slide Number Placeholder 5"/>
          <p:cNvSpPr>
            <a:spLocks noGrp="1"/>
          </p:cNvSpPr>
          <p:nvPr>
            <p:ph type="sldNum" sz="quarter" idx="12"/>
          </p:nvPr>
        </p:nvSpPr>
        <p:spPr bwMode="auto">
          <a:prstGeom prst="rect">
            <a:avLst/>
          </a:prstGeom>
          <a:noFill/>
          <a:ln>
            <a:miter lim="800000"/>
            <a:headEnd/>
            <a:tailEnd/>
          </a:ln>
        </p:spPr>
        <p:txBody>
          <a:bodyPr wrap="square" numCol="1" anchorCtr="0" compatLnSpc="1">
            <a:prstTxWarp prst="textNoShape">
              <a:avLst/>
            </a:prstTxWarp>
          </a:bodyPr>
          <a:lstStyle/>
          <a:p>
            <a:endParaRPr lang="en-US" dirty="0"/>
          </a:p>
          <a:p>
            <a:fld id="{0CC56BB0-C7B8-4708-8B8B-B98E7780FB7B}" type="slidenum">
              <a:rPr lang="en-US" smtClean="0"/>
              <a:pPr/>
              <a:t>25</a:t>
            </a:fld>
            <a:endParaRPr lang="en-US" dirty="0"/>
          </a:p>
          <a:p>
            <a:endParaRPr lang="en-US" dirty="0"/>
          </a:p>
        </p:txBody>
      </p:sp>
      <p:sp>
        <p:nvSpPr>
          <p:cNvPr id="9" name="TextBox 8"/>
          <p:cNvSpPr txBox="1"/>
          <p:nvPr/>
        </p:nvSpPr>
        <p:spPr>
          <a:xfrm>
            <a:off x="955818" y="4212254"/>
            <a:ext cx="7232364" cy="369332"/>
          </a:xfrm>
          <a:prstGeom prst="rect">
            <a:avLst/>
          </a:prstGeom>
          <a:noFill/>
        </p:spPr>
        <p:txBody>
          <a:bodyPr wrap="none" rtlCol="0">
            <a:spAutoFit/>
          </a:bodyPr>
          <a:lstStyle/>
          <a:p>
            <a:r>
              <a:rPr lang="en-US" b="1" dirty="0">
                <a:solidFill>
                  <a:srgbClr val="002060"/>
                </a:solidFill>
                <a:effectLst>
                  <a:outerShdw blurRad="38100" dist="38100" dir="2700000" algn="tl">
                    <a:srgbClr val="000000">
                      <a:alpha val="43137"/>
                    </a:srgbClr>
                  </a:outerShdw>
                </a:effectLst>
              </a:rPr>
              <a:t>Next Session – Telecommunications, Internet, &amp; World Wide Web</a:t>
            </a:r>
          </a:p>
        </p:txBody>
      </p:sp>
    </p:spTree>
    <p:extLst>
      <p:ext uri="{BB962C8B-B14F-4D97-AF65-F5344CB8AC3E}">
        <p14:creationId xmlns:p14="http://schemas.microsoft.com/office/powerpoint/2010/main" val="220129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5F65A-3BF2-4270-99BF-F8461D58FEC5}"/>
              </a:ext>
            </a:extLst>
          </p:cNvPr>
          <p:cNvSpPr>
            <a:spLocks noGrp="1"/>
          </p:cNvSpPr>
          <p:nvPr>
            <p:ph type="title"/>
          </p:nvPr>
        </p:nvSpPr>
        <p:spPr/>
        <p:txBody>
          <a:bodyPr/>
          <a:lstStyle/>
          <a:p>
            <a:r>
              <a:rPr lang="en-US" dirty="0"/>
              <a:t>Student Questions</a:t>
            </a:r>
          </a:p>
        </p:txBody>
      </p:sp>
      <p:sp>
        <p:nvSpPr>
          <p:cNvPr id="3" name="Content Placeholder 2">
            <a:extLst>
              <a:ext uri="{FF2B5EF4-FFF2-40B4-BE49-F238E27FC236}">
                <a16:creationId xmlns:a16="http://schemas.microsoft.com/office/drawing/2014/main" id="{6E3618DF-86E6-4A3F-A591-F9A1CC3E168B}"/>
              </a:ext>
            </a:extLst>
          </p:cNvPr>
          <p:cNvSpPr>
            <a:spLocks noGrp="1"/>
          </p:cNvSpPr>
          <p:nvPr>
            <p:ph sz="half" idx="1"/>
          </p:nvPr>
        </p:nvSpPr>
        <p:spPr/>
        <p:txBody>
          <a:bodyPr>
            <a:normAutofit/>
          </a:bodyPr>
          <a:lstStyle/>
          <a:p>
            <a:r>
              <a:rPr lang="en-US" sz="2200" dirty="0"/>
              <a:t>Mike Feuerstein</a:t>
            </a:r>
          </a:p>
          <a:p>
            <a:pPr lvl="1"/>
            <a:r>
              <a:rPr lang="en-US" sz="1300" dirty="0"/>
              <a:t>Q1 – How to understand different technologies to use them more effectively. </a:t>
            </a:r>
            <a:br>
              <a:rPr lang="en-US" sz="1300" dirty="0"/>
            </a:br>
            <a:r>
              <a:rPr lang="en-US" sz="1300" dirty="0">
                <a:solidFill>
                  <a:srgbClr val="FF0000"/>
                </a:solidFill>
                <a:effectLst>
                  <a:outerShdw blurRad="38100" dist="38100" dir="2700000" algn="tl">
                    <a:srgbClr val="000000">
                      <a:alpha val="43137"/>
                    </a:srgbClr>
                  </a:outerShdw>
                </a:effectLst>
              </a:rPr>
              <a:t>- Session I - VI</a:t>
            </a:r>
          </a:p>
          <a:p>
            <a:pPr lvl="1"/>
            <a:r>
              <a:rPr lang="en-US" sz="1300" dirty="0"/>
              <a:t>Q2 – Learn about the range of digital technologies and what they can do. </a:t>
            </a:r>
            <a:br>
              <a:rPr lang="en-US" sz="1300" dirty="0"/>
            </a:br>
            <a:r>
              <a:rPr lang="en-US" sz="1300" dirty="0">
                <a:solidFill>
                  <a:srgbClr val="FF0000"/>
                </a:solidFill>
                <a:effectLst>
                  <a:outerShdw blurRad="38100" dist="38100" dir="2700000" algn="tl">
                    <a:srgbClr val="000000">
                      <a:alpha val="43137"/>
                    </a:srgbClr>
                  </a:outerShdw>
                </a:effectLst>
              </a:rPr>
              <a:t>- Session I - VI</a:t>
            </a:r>
          </a:p>
          <a:p>
            <a:r>
              <a:rPr lang="en-US" sz="2200" dirty="0"/>
              <a:t>Dennis Thornton</a:t>
            </a:r>
          </a:p>
          <a:p>
            <a:pPr lvl="1"/>
            <a:r>
              <a:rPr lang="en-US" sz="1300" dirty="0"/>
              <a:t>Q1 – Is digital technology the end game?</a:t>
            </a:r>
            <a:br>
              <a:rPr lang="en-US" sz="1300" dirty="0"/>
            </a:br>
            <a:r>
              <a:rPr lang="en-US" sz="1300" dirty="0">
                <a:solidFill>
                  <a:srgbClr val="FF0000"/>
                </a:solidFill>
                <a:effectLst>
                  <a:outerShdw blurRad="38100" dist="38100" dir="2700000" algn="tl">
                    <a:srgbClr val="000000">
                      <a:alpha val="43137"/>
                    </a:srgbClr>
                  </a:outerShdw>
                </a:effectLst>
              </a:rPr>
              <a:t> – Session I – VI</a:t>
            </a:r>
          </a:p>
          <a:p>
            <a:pPr lvl="1"/>
            <a:r>
              <a:rPr lang="en-US" sz="1300" dirty="0"/>
              <a:t>Q2 – Difference between </a:t>
            </a:r>
            <a:r>
              <a:rPr lang="en-US" sz="1300" dirty="0" err="1"/>
              <a:t>WiFi</a:t>
            </a:r>
            <a:r>
              <a:rPr lang="en-US" sz="1300" dirty="0"/>
              <a:t> and mobile networks? </a:t>
            </a:r>
            <a:br>
              <a:rPr lang="en-US" sz="1300" dirty="0"/>
            </a:br>
            <a:r>
              <a:rPr lang="en-US" sz="1300" dirty="0">
                <a:solidFill>
                  <a:srgbClr val="FF0000"/>
                </a:solidFill>
                <a:effectLst>
                  <a:outerShdw blurRad="38100" dist="38100" dir="2700000" algn="tl">
                    <a:srgbClr val="000000">
                      <a:alpha val="43137"/>
                    </a:srgbClr>
                  </a:outerShdw>
                </a:effectLst>
              </a:rPr>
              <a:t>– Session II &amp; III</a:t>
            </a:r>
            <a:endParaRPr lang="en-US" sz="1200" dirty="0">
              <a:solidFill>
                <a:srgbClr val="FF0000"/>
              </a:solidFill>
              <a:effectLst>
                <a:outerShdw blurRad="38100" dist="38100" dir="2700000" algn="tl">
                  <a:srgbClr val="000000">
                    <a:alpha val="43137"/>
                  </a:srgbClr>
                </a:outerShdw>
              </a:effectLst>
            </a:endParaRPr>
          </a:p>
          <a:p>
            <a:pPr lvl="1"/>
            <a:endParaRPr lang="en-US" sz="1900" dirty="0"/>
          </a:p>
          <a:p>
            <a:endParaRPr lang="en-US" sz="2000" dirty="0"/>
          </a:p>
        </p:txBody>
      </p:sp>
      <p:sp>
        <p:nvSpPr>
          <p:cNvPr id="7" name="Content Placeholder 6">
            <a:extLst>
              <a:ext uri="{FF2B5EF4-FFF2-40B4-BE49-F238E27FC236}">
                <a16:creationId xmlns:a16="http://schemas.microsoft.com/office/drawing/2014/main" id="{AA626713-D821-44E4-9AE5-75EF6DE892F1}"/>
              </a:ext>
            </a:extLst>
          </p:cNvPr>
          <p:cNvSpPr>
            <a:spLocks noGrp="1"/>
          </p:cNvSpPr>
          <p:nvPr>
            <p:ph sz="half" idx="2"/>
          </p:nvPr>
        </p:nvSpPr>
        <p:spPr/>
        <p:txBody>
          <a:bodyPr>
            <a:normAutofit/>
          </a:bodyPr>
          <a:lstStyle/>
          <a:p>
            <a:r>
              <a:rPr lang="en-US" sz="2000" dirty="0"/>
              <a:t>Yvette Lamb</a:t>
            </a:r>
          </a:p>
          <a:p>
            <a:pPr lvl="1"/>
            <a:r>
              <a:rPr lang="en-US" sz="1300" dirty="0"/>
              <a:t>Q1 – How is it (possible) that a range of devices (phone, computer, etc.) can connect and “know” how to work together.  </a:t>
            </a:r>
            <a:br>
              <a:rPr lang="en-US" sz="1300" dirty="0"/>
            </a:br>
            <a:r>
              <a:rPr lang="en-US" sz="1300" dirty="0">
                <a:solidFill>
                  <a:srgbClr val="FF0000"/>
                </a:solidFill>
                <a:effectLst>
                  <a:outerShdw blurRad="38100" dist="38100" dir="2700000" algn="tl">
                    <a:srgbClr val="000000">
                      <a:alpha val="43137"/>
                    </a:srgbClr>
                  </a:outerShdw>
                </a:effectLst>
              </a:rPr>
              <a:t>- Session II &amp; III</a:t>
            </a:r>
          </a:p>
          <a:p>
            <a:pPr lvl="1"/>
            <a:r>
              <a:rPr lang="en-US" sz="1300" dirty="0"/>
              <a:t>Q2 – Is there a key skill to master to understand digital technology? </a:t>
            </a:r>
            <a:br>
              <a:rPr lang="en-US" sz="1300" dirty="0"/>
            </a:br>
            <a:r>
              <a:rPr lang="en-US" sz="1300" dirty="0">
                <a:solidFill>
                  <a:srgbClr val="FF0000"/>
                </a:solidFill>
                <a:effectLst>
                  <a:outerShdw blurRad="38100" dist="38100" dir="2700000" algn="tl">
                    <a:srgbClr val="000000">
                      <a:alpha val="43137"/>
                    </a:srgbClr>
                  </a:outerShdw>
                </a:effectLst>
              </a:rPr>
              <a:t>- Session I - VI</a:t>
            </a:r>
          </a:p>
          <a:p>
            <a:pPr lvl="1"/>
            <a:r>
              <a:rPr lang="en-US" sz="1300" dirty="0">
                <a:solidFill>
                  <a:srgbClr val="C00000"/>
                </a:solidFill>
                <a:effectLst>
                  <a:outerShdw blurRad="38100" dist="38100" dir="2700000" algn="tl">
                    <a:srgbClr val="000000">
                      <a:alpha val="43137"/>
                    </a:srgbClr>
                  </a:outerShdw>
                </a:effectLst>
              </a:rPr>
              <a:t>Q3 – Will artificial intelligence “replace” human intelligence? </a:t>
            </a:r>
            <a:br>
              <a:rPr lang="en-US" sz="1300" dirty="0">
                <a:solidFill>
                  <a:srgbClr val="C00000"/>
                </a:solidFill>
                <a:effectLst>
                  <a:outerShdw blurRad="38100" dist="38100" dir="2700000" algn="tl">
                    <a:srgbClr val="000000">
                      <a:alpha val="43137"/>
                    </a:srgbClr>
                  </a:outerShdw>
                </a:effectLst>
              </a:rPr>
            </a:br>
            <a:r>
              <a:rPr lang="en-US" sz="1300" dirty="0">
                <a:solidFill>
                  <a:srgbClr val="C00000"/>
                </a:solidFill>
                <a:effectLst>
                  <a:outerShdw blurRad="38100" dist="38100" dir="2700000" algn="tl">
                    <a:srgbClr val="000000">
                      <a:alpha val="43137"/>
                    </a:srgbClr>
                  </a:outerShdw>
                </a:effectLst>
              </a:rPr>
              <a:t>- Session I</a:t>
            </a:r>
          </a:p>
          <a:p>
            <a:endParaRPr lang="en-US" dirty="0"/>
          </a:p>
        </p:txBody>
      </p:sp>
      <p:sp>
        <p:nvSpPr>
          <p:cNvPr id="4" name="Date Placeholder 3">
            <a:extLst>
              <a:ext uri="{FF2B5EF4-FFF2-40B4-BE49-F238E27FC236}">
                <a16:creationId xmlns:a16="http://schemas.microsoft.com/office/drawing/2014/main" id="{8DAC469F-D54E-4411-AFA9-3F8353AE0C10}"/>
              </a:ext>
            </a:extLst>
          </p:cNvPr>
          <p:cNvSpPr>
            <a:spLocks noGrp="1"/>
          </p:cNvSpPr>
          <p:nvPr>
            <p:ph type="dt" sz="half" idx="10"/>
          </p:nvPr>
        </p:nvSpPr>
        <p:spPr/>
        <p:txBody>
          <a:bodyPr/>
          <a:lstStyle/>
          <a:p>
            <a:fld id="{08A69207-B379-4ABB-9AAC-9C6CF0C36CA8}" type="datetime1">
              <a:rPr lang="en-US" smtClean="0"/>
              <a:t>10/10/2018</a:t>
            </a:fld>
            <a:endParaRPr lang="en-US"/>
          </a:p>
        </p:txBody>
      </p:sp>
      <p:sp>
        <p:nvSpPr>
          <p:cNvPr id="5" name="Footer Placeholder 4">
            <a:extLst>
              <a:ext uri="{FF2B5EF4-FFF2-40B4-BE49-F238E27FC236}">
                <a16:creationId xmlns:a16="http://schemas.microsoft.com/office/drawing/2014/main" id="{902396F5-A0FD-476D-8C52-316C28919E5C}"/>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3A7DF0F4-A07F-4D30-943B-22D58F8C8CE6}"/>
              </a:ext>
            </a:extLst>
          </p:cNvPr>
          <p:cNvSpPr>
            <a:spLocks noGrp="1"/>
          </p:cNvSpPr>
          <p:nvPr>
            <p:ph type="sldNum" sz="quarter" idx="12"/>
          </p:nvPr>
        </p:nvSpPr>
        <p:spPr/>
        <p:txBody>
          <a:bodyPr/>
          <a:lstStyle/>
          <a:p>
            <a:fld id="{3D46CBA2-ECE5-4BE9-B546-6761E0E67089}" type="slidenum">
              <a:rPr lang="en-US" smtClean="0"/>
              <a:t>3</a:t>
            </a:fld>
            <a:endParaRPr lang="en-US" dirty="0"/>
          </a:p>
        </p:txBody>
      </p:sp>
    </p:spTree>
    <p:extLst>
      <p:ext uri="{BB962C8B-B14F-4D97-AF65-F5344CB8AC3E}">
        <p14:creationId xmlns:p14="http://schemas.microsoft.com/office/powerpoint/2010/main" val="2020923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7BE1C-64A6-4FDF-ACD2-82E8050B79FE}"/>
              </a:ext>
            </a:extLst>
          </p:cNvPr>
          <p:cNvSpPr>
            <a:spLocks noGrp="1"/>
          </p:cNvSpPr>
          <p:nvPr>
            <p:ph type="title"/>
          </p:nvPr>
        </p:nvSpPr>
        <p:spPr/>
        <p:txBody>
          <a:bodyPr/>
          <a:lstStyle/>
          <a:p>
            <a:r>
              <a:rPr lang="en-US" dirty="0"/>
              <a:t>Student Questions</a:t>
            </a:r>
          </a:p>
        </p:txBody>
      </p:sp>
      <p:sp>
        <p:nvSpPr>
          <p:cNvPr id="3" name="Content Placeholder 2">
            <a:extLst>
              <a:ext uri="{FF2B5EF4-FFF2-40B4-BE49-F238E27FC236}">
                <a16:creationId xmlns:a16="http://schemas.microsoft.com/office/drawing/2014/main" id="{957FE89D-A606-4004-AA75-33BC7DDC3E82}"/>
              </a:ext>
            </a:extLst>
          </p:cNvPr>
          <p:cNvSpPr>
            <a:spLocks noGrp="1"/>
          </p:cNvSpPr>
          <p:nvPr>
            <p:ph sz="half" idx="1"/>
          </p:nvPr>
        </p:nvSpPr>
        <p:spPr/>
        <p:txBody>
          <a:bodyPr>
            <a:normAutofit lnSpcReduction="10000"/>
          </a:bodyPr>
          <a:lstStyle/>
          <a:p>
            <a:r>
              <a:rPr lang="en-US" sz="2200" dirty="0"/>
              <a:t>Ken </a:t>
            </a:r>
            <a:r>
              <a:rPr lang="en-US" sz="2200" dirty="0" err="1"/>
              <a:t>Lechter</a:t>
            </a:r>
            <a:endParaRPr lang="en-US" sz="2200" dirty="0"/>
          </a:p>
          <a:p>
            <a:pPr lvl="1"/>
            <a:r>
              <a:rPr lang="en-US" sz="1300" dirty="0"/>
              <a:t>Q1 – What actually happens when you turn on a computer. </a:t>
            </a:r>
            <a:br>
              <a:rPr lang="en-US" sz="1300" dirty="0"/>
            </a:br>
            <a:r>
              <a:rPr lang="en-US" sz="1300" dirty="0">
                <a:solidFill>
                  <a:srgbClr val="FF0000"/>
                </a:solidFill>
                <a:effectLst>
                  <a:outerShdw blurRad="38100" dist="38100" dir="2700000" algn="tl">
                    <a:srgbClr val="000000">
                      <a:alpha val="43137"/>
                    </a:srgbClr>
                  </a:outerShdw>
                </a:effectLst>
              </a:rPr>
              <a:t>- Session II</a:t>
            </a:r>
          </a:p>
          <a:p>
            <a:r>
              <a:rPr lang="en-US" sz="2200" dirty="0"/>
              <a:t>Karen </a:t>
            </a:r>
            <a:r>
              <a:rPr lang="en-US" sz="2200" dirty="0" err="1"/>
              <a:t>Lechter</a:t>
            </a:r>
            <a:endParaRPr lang="en-US" sz="2200" dirty="0"/>
          </a:p>
          <a:p>
            <a:pPr lvl="1"/>
            <a:r>
              <a:rPr lang="en-US" sz="1300" dirty="0"/>
              <a:t>Q1 – How do I keep up with all the constant change in the digital world? </a:t>
            </a:r>
            <a:br>
              <a:rPr lang="en-US" sz="1300" dirty="0"/>
            </a:br>
            <a:r>
              <a:rPr lang="en-US" sz="1300" dirty="0">
                <a:solidFill>
                  <a:srgbClr val="FF0000"/>
                </a:solidFill>
                <a:effectLst>
                  <a:outerShdw blurRad="38100" dist="38100" dir="2700000" algn="tl">
                    <a:srgbClr val="000000">
                      <a:alpha val="43137"/>
                    </a:srgbClr>
                  </a:outerShdw>
                </a:effectLst>
              </a:rPr>
              <a:t>- Session I - VI</a:t>
            </a:r>
          </a:p>
          <a:p>
            <a:pPr lvl="1"/>
            <a:r>
              <a:rPr lang="en-US" sz="1300" dirty="0"/>
              <a:t>Q2 – Will it become easier to use digital technology in the future or will things change too fast? </a:t>
            </a:r>
            <a:br>
              <a:rPr lang="en-US" sz="1300" dirty="0"/>
            </a:br>
            <a:r>
              <a:rPr lang="en-US" sz="1300" dirty="0">
                <a:solidFill>
                  <a:srgbClr val="FF0000"/>
                </a:solidFill>
                <a:effectLst>
                  <a:outerShdw blurRad="38100" dist="38100" dir="2700000" algn="tl">
                    <a:srgbClr val="000000">
                      <a:alpha val="43137"/>
                    </a:srgbClr>
                  </a:outerShdw>
                </a:effectLst>
              </a:rPr>
              <a:t>- Session I - VI</a:t>
            </a:r>
          </a:p>
          <a:p>
            <a:pPr lvl="1"/>
            <a:r>
              <a:rPr lang="en-US" sz="1300" dirty="0"/>
              <a:t>Q3 – Is it hopeless for me to expect to be digitally literate as time goes on? </a:t>
            </a:r>
            <a:br>
              <a:rPr lang="en-US" sz="1300" dirty="0"/>
            </a:br>
            <a:r>
              <a:rPr lang="en-US" sz="1300" dirty="0">
                <a:solidFill>
                  <a:srgbClr val="FF0000"/>
                </a:solidFill>
                <a:effectLst>
                  <a:outerShdw blurRad="38100" dist="38100" dir="2700000" algn="tl">
                    <a:srgbClr val="000000">
                      <a:alpha val="43137"/>
                    </a:srgbClr>
                  </a:outerShdw>
                </a:effectLst>
              </a:rPr>
              <a:t>- Session I - VI</a:t>
            </a:r>
          </a:p>
          <a:p>
            <a:pPr lvl="1"/>
            <a:endParaRPr lang="en-US" sz="1300" dirty="0"/>
          </a:p>
          <a:p>
            <a:endParaRPr lang="en-US" dirty="0"/>
          </a:p>
        </p:txBody>
      </p:sp>
      <p:sp>
        <p:nvSpPr>
          <p:cNvPr id="4" name="Content Placeholder 3">
            <a:extLst>
              <a:ext uri="{FF2B5EF4-FFF2-40B4-BE49-F238E27FC236}">
                <a16:creationId xmlns:a16="http://schemas.microsoft.com/office/drawing/2014/main" id="{FE5CB123-3D46-4481-B257-CC0CAE95C32D}"/>
              </a:ext>
            </a:extLst>
          </p:cNvPr>
          <p:cNvSpPr>
            <a:spLocks noGrp="1"/>
          </p:cNvSpPr>
          <p:nvPr>
            <p:ph sz="half" idx="2"/>
          </p:nvPr>
        </p:nvSpPr>
        <p:spPr/>
        <p:txBody>
          <a:bodyPr>
            <a:normAutofit lnSpcReduction="10000"/>
          </a:bodyPr>
          <a:lstStyle/>
          <a:p>
            <a:endParaRPr lang="en-US" dirty="0"/>
          </a:p>
        </p:txBody>
      </p:sp>
      <p:sp>
        <p:nvSpPr>
          <p:cNvPr id="5" name="Date Placeholder 4">
            <a:extLst>
              <a:ext uri="{FF2B5EF4-FFF2-40B4-BE49-F238E27FC236}">
                <a16:creationId xmlns:a16="http://schemas.microsoft.com/office/drawing/2014/main" id="{9A930409-D19A-4D2B-9C2F-F0F5A6C3C343}"/>
              </a:ext>
            </a:extLst>
          </p:cNvPr>
          <p:cNvSpPr>
            <a:spLocks noGrp="1"/>
          </p:cNvSpPr>
          <p:nvPr>
            <p:ph type="dt" sz="half" idx="10"/>
          </p:nvPr>
        </p:nvSpPr>
        <p:spPr/>
        <p:txBody>
          <a:bodyPr/>
          <a:lstStyle/>
          <a:p>
            <a:fld id="{DA2910F2-8F4A-4B11-A1F6-1D2286B59615}" type="datetime1">
              <a:rPr lang="en-US" smtClean="0"/>
              <a:t>10/10/2018</a:t>
            </a:fld>
            <a:endParaRPr lang="en-US"/>
          </a:p>
        </p:txBody>
      </p:sp>
      <p:sp>
        <p:nvSpPr>
          <p:cNvPr id="6" name="Footer Placeholder 5">
            <a:extLst>
              <a:ext uri="{FF2B5EF4-FFF2-40B4-BE49-F238E27FC236}">
                <a16:creationId xmlns:a16="http://schemas.microsoft.com/office/drawing/2014/main" id="{4A52EF06-890A-43D7-AC3C-074AD4772125}"/>
              </a:ext>
            </a:extLst>
          </p:cNvPr>
          <p:cNvSpPr>
            <a:spLocks noGrp="1"/>
          </p:cNvSpPr>
          <p:nvPr>
            <p:ph type="ftr" sz="quarter" idx="11"/>
          </p:nvPr>
        </p:nvSpPr>
        <p:spPr/>
        <p:txBody>
          <a:bodyPr/>
          <a:lstStyle/>
          <a:p>
            <a:r>
              <a:rPr lang="en-US"/>
              <a:t>Copyright © Carl M. Burnett</a:t>
            </a:r>
          </a:p>
        </p:txBody>
      </p:sp>
      <p:sp>
        <p:nvSpPr>
          <p:cNvPr id="7" name="Slide Number Placeholder 6">
            <a:extLst>
              <a:ext uri="{FF2B5EF4-FFF2-40B4-BE49-F238E27FC236}">
                <a16:creationId xmlns:a16="http://schemas.microsoft.com/office/drawing/2014/main" id="{E16F250E-AD28-428E-BC9A-3EFCEC82E650}"/>
              </a:ext>
            </a:extLst>
          </p:cNvPr>
          <p:cNvSpPr>
            <a:spLocks noGrp="1"/>
          </p:cNvSpPr>
          <p:nvPr>
            <p:ph type="sldNum" sz="quarter" idx="12"/>
          </p:nvPr>
        </p:nvSpPr>
        <p:spPr/>
        <p:txBody>
          <a:bodyPr/>
          <a:lstStyle/>
          <a:p>
            <a:fld id="{3D46CBA2-ECE5-4BE9-B546-6761E0E67089}" type="slidenum">
              <a:rPr lang="en-US" smtClean="0"/>
              <a:t>4</a:t>
            </a:fld>
            <a:endParaRPr lang="en-US"/>
          </a:p>
        </p:txBody>
      </p:sp>
    </p:spTree>
    <p:extLst>
      <p:ext uri="{BB962C8B-B14F-4D97-AF65-F5344CB8AC3E}">
        <p14:creationId xmlns:p14="http://schemas.microsoft.com/office/powerpoint/2010/main" val="354021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38150"/>
            <a:ext cx="8305800" cy="857250"/>
          </a:xfrm>
        </p:spPr>
        <p:txBody>
          <a:bodyPr anchor="ctr">
            <a:noAutofit/>
          </a:bodyPr>
          <a:lstStyle/>
          <a:p>
            <a:r>
              <a:rPr lang="en-US" sz="4000" b="1" dirty="0">
                <a:effectLst>
                  <a:outerShdw blurRad="38100" dist="38100" dir="2700000" algn="tl">
                    <a:srgbClr val="000000">
                      <a:alpha val="43137"/>
                    </a:srgbClr>
                  </a:outerShdw>
                </a:effectLst>
              </a:rPr>
              <a:t>What are Digital Computing Devices?</a:t>
            </a:r>
          </a:p>
        </p:txBody>
      </p:sp>
      <p:sp>
        <p:nvSpPr>
          <p:cNvPr id="4" name="Date Placeholder 3"/>
          <p:cNvSpPr>
            <a:spLocks noGrp="1"/>
          </p:cNvSpPr>
          <p:nvPr>
            <p:ph type="dt" sz="half" idx="10"/>
          </p:nvPr>
        </p:nvSpPr>
        <p:spPr/>
        <p:txBody>
          <a:bodyPr/>
          <a:lstStyle/>
          <a:p>
            <a:fld id="{08A69207-B379-4ABB-9AAC-9C6CF0C36CA8}" type="datetime1">
              <a:rPr lang="en-US" smtClean="0"/>
              <a:t>10/10/2018</a:t>
            </a:fld>
            <a:endParaRPr lang="en-US"/>
          </a:p>
        </p:txBody>
      </p:sp>
      <p:sp>
        <p:nvSpPr>
          <p:cNvPr id="5" name="Footer Placeholder 4"/>
          <p:cNvSpPr>
            <a:spLocks noGrp="1"/>
          </p:cNvSpPr>
          <p:nvPr>
            <p:ph type="ftr" sz="quarter" idx="11"/>
          </p:nvPr>
        </p:nvSpPr>
        <p:spPr/>
        <p:txBody>
          <a:bodyPr/>
          <a:lstStyle/>
          <a:p>
            <a:r>
              <a:rPr lang="en-US"/>
              <a:t>Copyright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5</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3634" y="1839115"/>
            <a:ext cx="1011928" cy="10119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464" y="1318786"/>
            <a:ext cx="2042936" cy="101891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8067" y="1500396"/>
            <a:ext cx="1150814" cy="97703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72" y="2491914"/>
            <a:ext cx="1808688" cy="97217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1488" y="3230600"/>
            <a:ext cx="1365582" cy="826632"/>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0" b="94904" l="3981" r="95382"/>
                    </a14:imgEffect>
                  </a14:imgLayer>
                </a14:imgProps>
              </a:ext>
              <a:ext uri="{28A0092B-C50C-407E-A947-70E740481C1C}">
                <a14:useLocalDpi xmlns:a14="http://schemas.microsoft.com/office/drawing/2010/main" val="0"/>
              </a:ext>
            </a:extLst>
          </a:blip>
          <a:stretch>
            <a:fillRect/>
          </a:stretch>
        </p:blipFill>
        <p:spPr>
          <a:xfrm>
            <a:off x="7199969" y="1295400"/>
            <a:ext cx="908392" cy="90839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0" y="3430813"/>
            <a:ext cx="1600200" cy="106680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36459" y="2226088"/>
            <a:ext cx="1235412" cy="726713"/>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57960" y="3328021"/>
            <a:ext cx="1696512" cy="1272384"/>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29000" y="2977999"/>
            <a:ext cx="1499159" cy="959228"/>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65382" y="1499836"/>
            <a:ext cx="1506790" cy="929823"/>
          </a:xfrm>
          <a:prstGeom prst="rect">
            <a:avLst/>
          </a:prstGeom>
        </p:spPr>
      </p:pic>
    </p:spTree>
    <p:extLst>
      <p:ext uri="{BB962C8B-B14F-4D97-AF65-F5344CB8AC3E}">
        <p14:creationId xmlns:p14="http://schemas.microsoft.com/office/powerpoint/2010/main" val="200535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28066"/>
            <a:ext cx="8305800" cy="857250"/>
          </a:xfrm>
        </p:spPr>
        <p:txBody>
          <a:bodyPr>
            <a:noAutofit/>
          </a:bodyPr>
          <a:lstStyle/>
          <a:p>
            <a:pPr algn="ctr"/>
            <a:r>
              <a:rPr lang="en-US" sz="3200" b="1" dirty="0">
                <a:effectLst>
                  <a:outerShdw blurRad="38100" dist="38100" dir="2700000" algn="tl">
                    <a:srgbClr val="000000">
                      <a:alpha val="43137"/>
                    </a:srgbClr>
                  </a:outerShdw>
                </a:effectLst>
              </a:rPr>
              <a:t>What are the Main Components of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Digital Computing Devices?</a:t>
            </a:r>
          </a:p>
        </p:txBody>
      </p:sp>
      <p:sp>
        <p:nvSpPr>
          <p:cNvPr id="4" name="Date Placeholder 3"/>
          <p:cNvSpPr>
            <a:spLocks noGrp="1"/>
          </p:cNvSpPr>
          <p:nvPr>
            <p:ph type="dt" sz="half" idx="10"/>
          </p:nvPr>
        </p:nvSpPr>
        <p:spPr/>
        <p:txBody>
          <a:bodyPr/>
          <a:lstStyle/>
          <a:p>
            <a:fld id="{08A69207-B379-4ABB-9AAC-9C6CF0C36CA8}" type="datetime1">
              <a:rPr lang="en-US" smtClean="0"/>
              <a:t>10/10/2018</a:t>
            </a:fld>
            <a:endParaRPr lang="en-US"/>
          </a:p>
        </p:txBody>
      </p:sp>
      <p:sp>
        <p:nvSpPr>
          <p:cNvPr id="5" name="Footer Placeholder 4"/>
          <p:cNvSpPr>
            <a:spLocks noGrp="1"/>
          </p:cNvSpPr>
          <p:nvPr>
            <p:ph type="ftr" sz="quarter" idx="11"/>
          </p:nvPr>
        </p:nvSpPr>
        <p:spPr/>
        <p:txBody>
          <a:bodyPr/>
          <a:lstStyle/>
          <a:p>
            <a:r>
              <a:rPr lang="en-US"/>
              <a:t>Copyright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6</a:t>
            </a:fld>
            <a:endParaRPr lang="en-US"/>
          </a:p>
        </p:txBody>
      </p:sp>
      <p:grpSp>
        <p:nvGrpSpPr>
          <p:cNvPr id="16" name="Group 15"/>
          <p:cNvGrpSpPr/>
          <p:nvPr/>
        </p:nvGrpSpPr>
        <p:grpSpPr>
          <a:xfrm>
            <a:off x="3650289" y="1754981"/>
            <a:ext cx="2178051" cy="2003203"/>
            <a:chOff x="3650289" y="1754981"/>
            <a:chExt cx="2178051" cy="2003203"/>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0289" y="1754981"/>
              <a:ext cx="2178051" cy="1633538"/>
            </a:xfrm>
            <a:prstGeom prst="rect">
              <a:avLst/>
            </a:prstGeom>
          </p:spPr>
        </p:pic>
        <p:sp>
          <p:nvSpPr>
            <p:cNvPr id="11" name="TextBox 10"/>
            <p:cNvSpPr txBox="1"/>
            <p:nvPr/>
          </p:nvSpPr>
          <p:spPr>
            <a:xfrm>
              <a:off x="3671990" y="3234964"/>
              <a:ext cx="1909689" cy="523220"/>
            </a:xfrm>
            <a:prstGeom prst="rect">
              <a:avLst/>
            </a:prstGeom>
            <a:noFill/>
          </p:spPr>
          <p:txBody>
            <a:bodyPr wrap="none" rtlCol="0">
              <a:spAutoFit/>
            </a:bodyPr>
            <a:lstStyle/>
            <a:p>
              <a:pPr algn="ctr"/>
              <a:r>
                <a:rPr lang="en-US" sz="1400" b="1" dirty="0">
                  <a:latin typeface="+mj-lt"/>
                </a:rPr>
                <a:t>Central Processing Unit</a:t>
              </a:r>
            </a:p>
            <a:p>
              <a:pPr algn="ctr"/>
              <a:r>
                <a:rPr lang="en-US" sz="1400" b="1" dirty="0">
                  <a:latin typeface="+mj-lt"/>
                </a:rPr>
                <a:t>(CPU)</a:t>
              </a:r>
            </a:p>
          </p:txBody>
        </p:sp>
      </p:grpSp>
      <p:grpSp>
        <p:nvGrpSpPr>
          <p:cNvPr id="3" name="Group 2"/>
          <p:cNvGrpSpPr/>
          <p:nvPr/>
        </p:nvGrpSpPr>
        <p:grpSpPr>
          <a:xfrm>
            <a:off x="88096" y="1385316"/>
            <a:ext cx="2974845" cy="1260958"/>
            <a:chOff x="88096" y="1385316"/>
            <a:chExt cx="2974845" cy="1260958"/>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741" y="1385316"/>
              <a:ext cx="1600200" cy="1260958"/>
            </a:xfrm>
            <a:prstGeom prst="rect">
              <a:avLst/>
            </a:prstGeom>
          </p:spPr>
        </p:pic>
        <p:sp>
          <p:nvSpPr>
            <p:cNvPr id="12" name="TextBox 11"/>
            <p:cNvSpPr txBox="1"/>
            <p:nvPr/>
          </p:nvSpPr>
          <p:spPr>
            <a:xfrm>
              <a:off x="88096" y="2099146"/>
              <a:ext cx="2185451" cy="523220"/>
            </a:xfrm>
            <a:prstGeom prst="rect">
              <a:avLst/>
            </a:prstGeom>
            <a:noFill/>
          </p:spPr>
          <p:txBody>
            <a:bodyPr wrap="square" rtlCol="0">
              <a:spAutoFit/>
            </a:bodyPr>
            <a:lstStyle/>
            <a:p>
              <a:pPr algn="ctr"/>
              <a:r>
                <a:rPr lang="en-US" sz="1400" b="1" dirty="0">
                  <a:latin typeface="+mj-lt"/>
                </a:rPr>
                <a:t>Random Access Memory</a:t>
              </a:r>
            </a:p>
            <a:p>
              <a:pPr algn="ctr"/>
              <a:r>
                <a:rPr lang="en-US" sz="1400" b="1" dirty="0">
                  <a:latin typeface="+mj-lt"/>
                </a:rPr>
                <a:t>(RAM)</a:t>
              </a:r>
            </a:p>
          </p:txBody>
        </p:sp>
      </p:grpSp>
      <p:grpSp>
        <p:nvGrpSpPr>
          <p:cNvPr id="17" name="Group 16"/>
          <p:cNvGrpSpPr/>
          <p:nvPr/>
        </p:nvGrpSpPr>
        <p:grpSpPr>
          <a:xfrm>
            <a:off x="6190728" y="1581150"/>
            <a:ext cx="2500966" cy="2587691"/>
            <a:chOff x="6190728" y="1581150"/>
            <a:chExt cx="2500966" cy="2587691"/>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0728" y="1581150"/>
              <a:ext cx="2500966" cy="2306577"/>
            </a:xfrm>
            <a:prstGeom prst="rect">
              <a:avLst/>
            </a:prstGeom>
          </p:spPr>
        </p:pic>
        <p:sp>
          <p:nvSpPr>
            <p:cNvPr id="13" name="TextBox 12"/>
            <p:cNvSpPr txBox="1"/>
            <p:nvPr/>
          </p:nvSpPr>
          <p:spPr>
            <a:xfrm>
              <a:off x="6934200" y="3861064"/>
              <a:ext cx="1189172" cy="307777"/>
            </a:xfrm>
            <a:prstGeom prst="rect">
              <a:avLst/>
            </a:prstGeom>
            <a:noFill/>
          </p:spPr>
          <p:txBody>
            <a:bodyPr wrap="none" rtlCol="0">
              <a:spAutoFit/>
            </a:bodyPr>
            <a:lstStyle/>
            <a:p>
              <a:pPr algn="ctr"/>
              <a:r>
                <a:rPr lang="en-US" sz="1400" b="1" dirty="0">
                  <a:latin typeface="+mj-lt"/>
                </a:rPr>
                <a:t>Motherboard</a:t>
              </a:r>
            </a:p>
          </p:txBody>
        </p:sp>
      </p:grpSp>
      <p:grpSp>
        <p:nvGrpSpPr>
          <p:cNvPr id="15" name="Group 14"/>
          <p:cNvGrpSpPr/>
          <p:nvPr/>
        </p:nvGrpSpPr>
        <p:grpSpPr>
          <a:xfrm>
            <a:off x="301156" y="2746847"/>
            <a:ext cx="2932352" cy="1659476"/>
            <a:chOff x="301156" y="2746847"/>
            <a:chExt cx="2932352" cy="1659476"/>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156" y="2746847"/>
              <a:ext cx="2278459" cy="1606313"/>
            </a:xfrm>
            <a:prstGeom prst="rect">
              <a:avLst/>
            </a:prstGeom>
          </p:spPr>
        </p:pic>
        <p:sp>
          <p:nvSpPr>
            <p:cNvPr id="14" name="TextBox 13"/>
            <p:cNvSpPr txBox="1"/>
            <p:nvPr/>
          </p:nvSpPr>
          <p:spPr>
            <a:xfrm>
              <a:off x="1948092" y="4098546"/>
              <a:ext cx="1285416" cy="307777"/>
            </a:xfrm>
            <a:prstGeom prst="rect">
              <a:avLst/>
            </a:prstGeom>
            <a:noFill/>
          </p:spPr>
          <p:txBody>
            <a:bodyPr wrap="none" rtlCol="0">
              <a:spAutoFit/>
            </a:bodyPr>
            <a:lstStyle/>
            <a:p>
              <a:pPr algn="ctr"/>
              <a:r>
                <a:rPr lang="en-US" sz="1400" b="1" dirty="0">
                  <a:latin typeface="+mj-lt"/>
                </a:rPr>
                <a:t>Storage Device</a:t>
              </a:r>
            </a:p>
          </p:txBody>
        </p:sp>
      </p:grpSp>
    </p:spTree>
    <p:extLst>
      <p:ext uri="{BB962C8B-B14F-4D97-AF65-F5344CB8AC3E}">
        <p14:creationId xmlns:p14="http://schemas.microsoft.com/office/powerpoint/2010/main" val="359216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effectLst>
                  <a:outerShdw blurRad="38100" dist="38100" dir="2700000" algn="tl">
                    <a:srgbClr val="000000">
                      <a:alpha val="43137"/>
                    </a:srgbClr>
                  </a:outerShdw>
                </a:effectLst>
              </a:rPr>
              <a:t>What are the Main Components of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Computer Hardware?</a:t>
            </a:r>
          </a:p>
        </p:txBody>
      </p:sp>
      <p:sp>
        <p:nvSpPr>
          <p:cNvPr id="4" name="Date Placeholder 3"/>
          <p:cNvSpPr>
            <a:spLocks noGrp="1"/>
          </p:cNvSpPr>
          <p:nvPr>
            <p:ph type="dt" sz="half" idx="10"/>
          </p:nvPr>
        </p:nvSpPr>
        <p:spPr/>
        <p:txBody>
          <a:bodyPr/>
          <a:lstStyle/>
          <a:p>
            <a:fld id="{08A69207-B379-4ABB-9AAC-9C6CF0C36CA8}" type="datetime1">
              <a:rPr lang="en-US" smtClean="0"/>
              <a:t>10/10/2018</a:t>
            </a:fld>
            <a:endParaRPr lang="en-US"/>
          </a:p>
        </p:txBody>
      </p:sp>
      <p:sp>
        <p:nvSpPr>
          <p:cNvPr id="5" name="Footer Placeholder 4"/>
          <p:cNvSpPr>
            <a:spLocks noGrp="1"/>
          </p:cNvSpPr>
          <p:nvPr>
            <p:ph type="ftr" sz="quarter" idx="11"/>
          </p:nvPr>
        </p:nvSpPr>
        <p:spPr/>
        <p:txBody>
          <a:bodyPr/>
          <a:lstStyle/>
          <a:p>
            <a:r>
              <a:rPr lang="en-US"/>
              <a:t>Copyright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062" y="1202922"/>
            <a:ext cx="1604150" cy="160415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6437" y="2040834"/>
            <a:ext cx="2358705" cy="88156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176" y="1841345"/>
            <a:ext cx="1506978" cy="150697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3345507"/>
            <a:ext cx="898600" cy="787398"/>
          </a:xfrm>
          <a:prstGeom prst="rect">
            <a:avLst/>
          </a:prstGeom>
        </p:spPr>
      </p:pic>
      <p:grpSp>
        <p:nvGrpSpPr>
          <p:cNvPr id="3" name="Group 2"/>
          <p:cNvGrpSpPr/>
          <p:nvPr/>
        </p:nvGrpSpPr>
        <p:grpSpPr>
          <a:xfrm>
            <a:off x="3460966" y="1581327"/>
            <a:ext cx="4844834" cy="3168771"/>
            <a:chOff x="3460966" y="1581327"/>
            <a:chExt cx="4844834" cy="3168771"/>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0966" y="3458906"/>
              <a:ext cx="882434" cy="88243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7677" y="1581327"/>
              <a:ext cx="1928123" cy="137111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7063" y="2922400"/>
              <a:ext cx="1827698" cy="1827698"/>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18197" y="3239768"/>
              <a:ext cx="1193344" cy="1102650"/>
            </a:xfrm>
            <a:prstGeom prst="rect">
              <a:avLst/>
            </a:prstGeom>
          </p:spPr>
        </p:pic>
      </p:grpSp>
      <p:sp>
        <p:nvSpPr>
          <p:cNvPr id="15" name="TextBox 14"/>
          <p:cNvSpPr txBox="1"/>
          <p:nvPr/>
        </p:nvSpPr>
        <p:spPr>
          <a:xfrm>
            <a:off x="457200" y="2768512"/>
            <a:ext cx="1539012" cy="307777"/>
          </a:xfrm>
          <a:prstGeom prst="rect">
            <a:avLst/>
          </a:prstGeom>
          <a:noFill/>
        </p:spPr>
        <p:txBody>
          <a:bodyPr wrap="none" rtlCol="0">
            <a:spAutoFit/>
          </a:bodyPr>
          <a:lstStyle/>
          <a:p>
            <a:pPr algn="ctr"/>
            <a:r>
              <a:rPr lang="en-US" sz="1400" b="1" dirty="0">
                <a:latin typeface="+mj-lt"/>
              </a:rPr>
              <a:t>Computer Cabinet</a:t>
            </a:r>
          </a:p>
        </p:txBody>
      </p:sp>
      <p:sp>
        <p:nvSpPr>
          <p:cNvPr id="16" name="TextBox 15"/>
          <p:cNvSpPr txBox="1"/>
          <p:nvPr/>
        </p:nvSpPr>
        <p:spPr>
          <a:xfrm>
            <a:off x="3140000" y="1476749"/>
            <a:ext cx="1383584" cy="400110"/>
          </a:xfrm>
          <a:prstGeom prst="rect">
            <a:avLst/>
          </a:prstGeom>
          <a:noFill/>
        </p:spPr>
        <p:txBody>
          <a:bodyPr wrap="none" rtlCol="0">
            <a:spAutoFit/>
          </a:bodyPr>
          <a:lstStyle/>
          <a:p>
            <a:pPr algn="ctr"/>
            <a:r>
              <a:rPr lang="en-US" sz="2000" b="1" dirty="0">
                <a:latin typeface="+mj-lt"/>
              </a:rPr>
              <a:t>Peripherals</a:t>
            </a:r>
          </a:p>
        </p:txBody>
      </p:sp>
      <p:pic>
        <p:nvPicPr>
          <p:cNvPr id="17" name="Picture 16">
            <a:extLst>
              <a:ext uri="{FF2B5EF4-FFF2-40B4-BE49-F238E27FC236}">
                <a16:creationId xmlns:a16="http://schemas.microsoft.com/office/drawing/2014/main" id="{4F3E4715-EE7B-449C-BEFB-0126B64513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9459" y="1841345"/>
            <a:ext cx="1506978" cy="1506978"/>
          </a:xfrm>
          <a:prstGeom prst="rect">
            <a:avLst/>
          </a:prstGeom>
        </p:spPr>
      </p:pic>
      <p:pic>
        <p:nvPicPr>
          <p:cNvPr id="18" name="Picture 17">
            <a:extLst>
              <a:ext uri="{FF2B5EF4-FFF2-40B4-BE49-F238E27FC236}">
                <a16:creationId xmlns:a16="http://schemas.microsoft.com/office/drawing/2014/main" id="{561DE0CF-1E5D-4392-9734-0F636C8066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1083" y="3345507"/>
            <a:ext cx="898600" cy="787398"/>
          </a:xfrm>
          <a:prstGeom prst="rect">
            <a:avLst/>
          </a:prstGeom>
        </p:spPr>
      </p:pic>
      <p:grpSp>
        <p:nvGrpSpPr>
          <p:cNvPr id="19" name="Group 18">
            <a:extLst>
              <a:ext uri="{FF2B5EF4-FFF2-40B4-BE49-F238E27FC236}">
                <a16:creationId xmlns:a16="http://schemas.microsoft.com/office/drawing/2014/main" id="{C3F3A25E-CE20-4B1C-B6C4-BBFAB93D281E}"/>
              </a:ext>
            </a:extLst>
          </p:cNvPr>
          <p:cNvGrpSpPr/>
          <p:nvPr/>
        </p:nvGrpSpPr>
        <p:grpSpPr>
          <a:xfrm>
            <a:off x="3494249" y="1581327"/>
            <a:ext cx="4844834" cy="3168771"/>
            <a:chOff x="3460966" y="1581327"/>
            <a:chExt cx="4844834" cy="3168771"/>
          </a:xfrm>
        </p:grpSpPr>
        <p:pic>
          <p:nvPicPr>
            <p:cNvPr id="20" name="Picture 19">
              <a:extLst>
                <a:ext uri="{FF2B5EF4-FFF2-40B4-BE49-F238E27FC236}">
                  <a16:creationId xmlns:a16="http://schemas.microsoft.com/office/drawing/2014/main" id="{10DDF2AF-CCE3-48FC-BCB5-854D94CCD7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0966" y="3458906"/>
              <a:ext cx="882434" cy="882434"/>
            </a:xfrm>
            <a:prstGeom prst="rect">
              <a:avLst/>
            </a:prstGeom>
          </p:spPr>
        </p:pic>
        <p:pic>
          <p:nvPicPr>
            <p:cNvPr id="21" name="Picture 20">
              <a:extLst>
                <a:ext uri="{FF2B5EF4-FFF2-40B4-BE49-F238E27FC236}">
                  <a16:creationId xmlns:a16="http://schemas.microsoft.com/office/drawing/2014/main" id="{19110CBB-AD7A-4F82-A479-6CDAA8ADDD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7677" y="1581327"/>
              <a:ext cx="1928123" cy="1371110"/>
            </a:xfrm>
            <a:prstGeom prst="rect">
              <a:avLst/>
            </a:prstGeom>
          </p:spPr>
        </p:pic>
        <p:pic>
          <p:nvPicPr>
            <p:cNvPr id="22" name="Picture 21">
              <a:extLst>
                <a:ext uri="{FF2B5EF4-FFF2-40B4-BE49-F238E27FC236}">
                  <a16:creationId xmlns:a16="http://schemas.microsoft.com/office/drawing/2014/main" id="{93167FB9-6ABF-4B4B-9A85-73152F6C59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7063" y="2922400"/>
              <a:ext cx="1827698" cy="1827698"/>
            </a:xfrm>
            <a:prstGeom prst="rect">
              <a:avLst/>
            </a:prstGeom>
          </p:spPr>
        </p:pic>
        <p:pic>
          <p:nvPicPr>
            <p:cNvPr id="23" name="Picture 22">
              <a:extLst>
                <a:ext uri="{FF2B5EF4-FFF2-40B4-BE49-F238E27FC236}">
                  <a16:creationId xmlns:a16="http://schemas.microsoft.com/office/drawing/2014/main" id="{5A14CC14-1D70-43DD-97BC-2479185B5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18197" y="3239768"/>
              <a:ext cx="1193344" cy="1102650"/>
            </a:xfrm>
            <a:prstGeom prst="rect">
              <a:avLst/>
            </a:prstGeom>
          </p:spPr>
        </p:pic>
      </p:grpSp>
    </p:spTree>
    <p:extLst>
      <p:ext uri="{BB962C8B-B14F-4D97-AF65-F5344CB8AC3E}">
        <p14:creationId xmlns:p14="http://schemas.microsoft.com/office/powerpoint/2010/main" val="20635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3ED7-FE8E-4656-9288-14553C5BF63F}"/>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Power On Self Test (POST)</a:t>
            </a:r>
          </a:p>
        </p:txBody>
      </p:sp>
      <p:sp>
        <p:nvSpPr>
          <p:cNvPr id="3" name="Date Placeholder 2">
            <a:extLst>
              <a:ext uri="{FF2B5EF4-FFF2-40B4-BE49-F238E27FC236}">
                <a16:creationId xmlns:a16="http://schemas.microsoft.com/office/drawing/2014/main" id="{035309C9-5A0A-4848-8250-F0E085F00E07}"/>
              </a:ext>
            </a:extLst>
          </p:cNvPr>
          <p:cNvSpPr>
            <a:spLocks noGrp="1"/>
          </p:cNvSpPr>
          <p:nvPr>
            <p:ph type="dt" sz="half" idx="10"/>
          </p:nvPr>
        </p:nvSpPr>
        <p:spPr/>
        <p:txBody>
          <a:bodyPr/>
          <a:lstStyle/>
          <a:p>
            <a:fld id="{086FF0DE-D23C-47AA-B4E0-33B9F601A10F}" type="datetime1">
              <a:rPr lang="en-US" smtClean="0"/>
              <a:t>10/10/2018</a:t>
            </a:fld>
            <a:endParaRPr lang="en-US"/>
          </a:p>
        </p:txBody>
      </p:sp>
      <p:sp>
        <p:nvSpPr>
          <p:cNvPr id="4" name="Footer Placeholder 3">
            <a:extLst>
              <a:ext uri="{FF2B5EF4-FFF2-40B4-BE49-F238E27FC236}">
                <a16:creationId xmlns:a16="http://schemas.microsoft.com/office/drawing/2014/main" id="{55FFEBFF-4995-4726-B13A-EEF9AB5EFE92}"/>
              </a:ext>
            </a:extLst>
          </p:cNvPr>
          <p:cNvSpPr>
            <a:spLocks noGrp="1"/>
          </p:cNvSpPr>
          <p:nvPr>
            <p:ph type="ftr" sz="quarter" idx="11"/>
          </p:nvPr>
        </p:nvSpPr>
        <p:spPr/>
        <p:txBody>
          <a:bodyPr/>
          <a:lstStyle/>
          <a:p>
            <a:r>
              <a:rPr lang="en-US"/>
              <a:t>Copyright © Carl M. Burnett</a:t>
            </a:r>
          </a:p>
        </p:txBody>
      </p:sp>
      <p:sp>
        <p:nvSpPr>
          <p:cNvPr id="5" name="Slide Number Placeholder 4">
            <a:extLst>
              <a:ext uri="{FF2B5EF4-FFF2-40B4-BE49-F238E27FC236}">
                <a16:creationId xmlns:a16="http://schemas.microsoft.com/office/drawing/2014/main" id="{5724872B-097B-4E0D-8CCA-0A35C0F1ECDD}"/>
              </a:ext>
            </a:extLst>
          </p:cNvPr>
          <p:cNvSpPr>
            <a:spLocks noGrp="1"/>
          </p:cNvSpPr>
          <p:nvPr>
            <p:ph type="sldNum" sz="quarter" idx="12"/>
          </p:nvPr>
        </p:nvSpPr>
        <p:spPr/>
        <p:txBody>
          <a:bodyPr/>
          <a:lstStyle/>
          <a:p>
            <a:fld id="{3D46CBA2-ECE5-4BE9-B546-6761E0E67089}" type="slidenum">
              <a:rPr lang="en-US" smtClean="0"/>
              <a:t>8</a:t>
            </a:fld>
            <a:endParaRPr lang="en-US"/>
          </a:p>
        </p:txBody>
      </p:sp>
      <p:pic>
        <p:nvPicPr>
          <p:cNvPr id="8" name="Picture 7">
            <a:extLst>
              <a:ext uri="{FF2B5EF4-FFF2-40B4-BE49-F238E27FC236}">
                <a16:creationId xmlns:a16="http://schemas.microsoft.com/office/drawing/2014/main" id="{E55702B5-0F6D-440F-9710-7AB67E07DF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04950"/>
            <a:ext cx="838200" cy="628650"/>
          </a:xfrm>
          <a:prstGeom prst="rect">
            <a:avLst/>
          </a:prstGeom>
        </p:spPr>
      </p:pic>
      <p:sp>
        <p:nvSpPr>
          <p:cNvPr id="9" name="TextBox 8">
            <a:extLst>
              <a:ext uri="{FF2B5EF4-FFF2-40B4-BE49-F238E27FC236}">
                <a16:creationId xmlns:a16="http://schemas.microsoft.com/office/drawing/2014/main" id="{EAB93E8E-D333-4777-A16B-11301571EE31}"/>
              </a:ext>
            </a:extLst>
          </p:cNvPr>
          <p:cNvSpPr txBox="1"/>
          <p:nvPr/>
        </p:nvSpPr>
        <p:spPr>
          <a:xfrm>
            <a:off x="1447800" y="1504845"/>
            <a:ext cx="3108543" cy="523220"/>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BIOS – Basic Input Output System</a:t>
            </a:r>
          </a:p>
          <a:p>
            <a:r>
              <a:rPr lang="en-US" sz="1400" b="1" dirty="0">
                <a:latin typeface="Arial" panose="020B0604020202020204" pitchFamily="34" charset="0"/>
                <a:cs typeface="Arial" panose="020B0604020202020204" pitchFamily="34" charset="0"/>
              </a:rPr>
              <a:t>ROM – Read Only Memory </a:t>
            </a:r>
          </a:p>
        </p:txBody>
      </p:sp>
      <p:pic>
        <p:nvPicPr>
          <p:cNvPr id="11" name="Picture 10">
            <a:extLst>
              <a:ext uri="{FF2B5EF4-FFF2-40B4-BE49-F238E27FC236}">
                <a16:creationId xmlns:a16="http://schemas.microsoft.com/office/drawing/2014/main" id="{0CDBAEF1-527D-4E2B-ADED-19115E0BA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147595"/>
            <a:ext cx="3960885" cy="2640590"/>
          </a:xfrm>
          <a:prstGeom prst="rect">
            <a:avLst/>
          </a:prstGeom>
        </p:spPr>
      </p:pic>
      <p:pic>
        <p:nvPicPr>
          <p:cNvPr id="14" name="Picture 13">
            <a:extLst>
              <a:ext uri="{FF2B5EF4-FFF2-40B4-BE49-F238E27FC236}">
                <a16:creationId xmlns:a16="http://schemas.microsoft.com/office/drawing/2014/main" id="{3F089265-CE0C-40E1-9EF9-32FE75045D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5239" y="2028065"/>
            <a:ext cx="1627122" cy="1500653"/>
          </a:xfrm>
          <a:prstGeom prst="rect">
            <a:avLst/>
          </a:prstGeom>
        </p:spPr>
      </p:pic>
      <p:pic>
        <p:nvPicPr>
          <p:cNvPr id="15" name="Picture 14">
            <a:extLst>
              <a:ext uri="{FF2B5EF4-FFF2-40B4-BE49-F238E27FC236}">
                <a16:creationId xmlns:a16="http://schemas.microsoft.com/office/drawing/2014/main" id="{AB9E2F0E-CF76-4468-96CB-9F4DF655AF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9891" y="3473491"/>
            <a:ext cx="887400" cy="625617"/>
          </a:xfrm>
          <a:prstGeom prst="rect">
            <a:avLst/>
          </a:prstGeom>
        </p:spPr>
      </p:pic>
      <p:pic>
        <p:nvPicPr>
          <p:cNvPr id="16" name="Picture 15">
            <a:extLst>
              <a:ext uri="{FF2B5EF4-FFF2-40B4-BE49-F238E27FC236}">
                <a16:creationId xmlns:a16="http://schemas.microsoft.com/office/drawing/2014/main" id="{F6BA8330-80E6-4179-9D35-D00FF47BC3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2039" y="1338061"/>
            <a:ext cx="1506978" cy="1506978"/>
          </a:xfrm>
          <a:prstGeom prst="rect">
            <a:avLst/>
          </a:prstGeom>
        </p:spPr>
      </p:pic>
      <p:pic>
        <p:nvPicPr>
          <p:cNvPr id="17" name="Picture 16">
            <a:extLst>
              <a:ext uri="{FF2B5EF4-FFF2-40B4-BE49-F238E27FC236}">
                <a16:creationId xmlns:a16="http://schemas.microsoft.com/office/drawing/2014/main" id="{634D770C-5320-424C-B944-3AA3F8DF46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2304" y="2451340"/>
            <a:ext cx="898600" cy="787398"/>
          </a:xfrm>
          <a:prstGeom prst="rect">
            <a:avLst/>
          </a:prstGeom>
        </p:spPr>
      </p:pic>
      <p:pic>
        <p:nvPicPr>
          <p:cNvPr id="18" name="Picture 17">
            <a:extLst>
              <a:ext uri="{FF2B5EF4-FFF2-40B4-BE49-F238E27FC236}">
                <a16:creationId xmlns:a16="http://schemas.microsoft.com/office/drawing/2014/main" id="{B33F8D5F-825A-4D31-BA18-0364345CD5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8695" y="1708184"/>
            <a:ext cx="1672905" cy="625248"/>
          </a:xfrm>
          <a:prstGeom prst="rect">
            <a:avLst/>
          </a:prstGeom>
        </p:spPr>
      </p:pic>
      <p:pic>
        <p:nvPicPr>
          <p:cNvPr id="19" name="Picture 18">
            <a:extLst>
              <a:ext uri="{FF2B5EF4-FFF2-40B4-BE49-F238E27FC236}">
                <a16:creationId xmlns:a16="http://schemas.microsoft.com/office/drawing/2014/main" id="{54AA1FC5-EEBF-44D2-8C59-1093D34A079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1075" y="2882199"/>
            <a:ext cx="1139217" cy="1139217"/>
          </a:xfrm>
          <a:prstGeom prst="rect">
            <a:avLst/>
          </a:prstGeom>
        </p:spPr>
      </p:pic>
      <p:pic>
        <p:nvPicPr>
          <p:cNvPr id="13" name="Picture 12">
            <a:extLst>
              <a:ext uri="{FF2B5EF4-FFF2-40B4-BE49-F238E27FC236}">
                <a16:creationId xmlns:a16="http://schemas.microsoft.com/office/drawing/2014/main" id="{B7F8607D-6742-475B-A1A8-595DDBB2A98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79880" y="3635493"/>
            <a:ext cx="815975" cy="611981"/>
          </a:xfrm>
          <a:prstGeom prst="rect">
            <a:avLst/>
          </a:prstGeom>
        </p:spPr>
      </p:pic>
      <p:pic>
        <p:nvPicPr>
          <p:cNvPr id="12" name="Picture 11">
            <a:extLst>
              <a:ext uri="{FF2B5EF4-FFF2-40B4-BE49-F238E27FC236}">
                <a16:creationId xmlns:a16="http://schemas.microsoft.com/office/drawing/2014/main" id="{90B04810-33D5-44A9-B359-85EE42FAA7F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04939" y="1442822"/>
            <a:ext cx="823259" cy="648728"/>
          </a:xfrm>
          <a:prstGeom prst="rect">
            <a:avLst/>
          </a:prstGeom>
        </p:spPr>
      </p:pic>
      <p:sp>
        <p:nvSpPr>
          <p:cNvPr id="20" name="TextBox 19">
            <a:extLst>
              <a:ext uri="{FF2B5EF4-FFF2-40B4-BE49-F238E27FC236}">
                <a16:creationId xmlns:a16="http://schemas.microsoft.com/office/drawing/2014/main" id="{61664FAE-95E2-41F1-A9ED-E2C8ED24DF74}"/>
              </a:ext>
            </a:extLst>
          </p:cNvPr>
          <p:cNvSpPr txBox="1"/>
          <p:nvPr/>
        </p:nvSpPr>
        <p:spPr>
          <a:xfrm>
            <a:off x="5385152" y="4246102"/>
            <a:ext cx="3377848" cy="369332"/>
          </a:xfrm>
          <a:prstGeom prst="rect">
            <a:avLst/>
          </a:prstGeom>
          <a:noFill/>
        </p:spPr>
        <p:txBody>
          <a:bodyPr wrap="none" rtlCol="0">
            <a:spAutoFit/>
          </a:bodyPr>
          <a:lstStyle/>
          <a:p>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Loads the Operation System </a:t>
            </a:r>
          </a:p>
        </p:txBody>
      </p:sp>
    </p:spTree>
    <p:extLst>
      <p:ext uri="{BB962C8B-B14F-4D97-AF65-F5344CB8AC3E}">
        <p14:creationId xmlns:p14="http://schemas.microsoft.com/office/powerpoint/2010/main" val="63388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519684"/>
          </a:xfrm>
        </p:spPr>
        <p:txBody>
          <a:bodyPr>
            <a:normAutofit fontScale="90000"/>
          </a:bodyPr>
          <a:lstStyle/>
          <a:p>
            <a:pPr algn="ctr"/>
            <a:r>
              <a:rPr lang="en-US" sz="4000" b="1" dirty="0">
                <a:effectLst>
                  <a:outerShdw blurRad="38100" dist="38100" dir="2700000" algn="tl">
                    <a:srgbClr val="000000">
                      <a:alpha val="43137"/>
                    </a:srgbClr>
                  </a:outerShdw>
                </a:effectLst>
              </a:rPr>
              <a:t>Mobile Computing Devices</a:t>
            </a:r>
          </a:p>
        </p:txBody>
      </p:sp>
      <p:sp>
        <p:nvSpPr>
          <p:cNvPr id="3" name="Date Placeholder 2"/>
          <p:cNvSpPr>
            <a:spLocks noGrp="1"/>
          </p:cNvSpPr>
          <p:nvPr>
            <p:ph type="dt" sz="half" idx="10"/>
          </p:nvPr>
        </p:nvSpPr>
        <p:spPr/>
        <p:txBody>
          <a:bodyPr/>
          <a:lstStyle/>
          <a:p>
            <a:fld id="{086FF0DE-D23C-47AA-B4E0-33B9F601A10F}" type="datetime1">
              <a:rPr lang="en-US" smtClean="0"/>
              <a:t>10/10/2018</a:t>
            </a:fld>
            <a:endParaRPr lang="en-US"/>
          </a:p>
        </p:txBody>
      </p:sp>
      <p:sp>
        <p:nvSpPr>
          <p:cNvPr id="4" name="Footer Placeholder 3"/>
          <p:cNvSpPr>
            <a:spLocks noGrp="1"/>
          </p:cNvSpPr>
          <p:nvPr>
            <p:ph type="ftr" sz="quarter" idx="11"/>
          </p:nvPr>
        </p:nvSpPr>
        <p:spPr/>
        <p:txBody>
          <a:bodyPr/>
          <a:lstStyle/>
          <a:p>
            <a:r>
              <a:rPr lang="en-US"/>
              <a:t>Copyright ©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9</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586" y="1246635"/>
            <a:ext cx="1634308" cy="91942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261006"/>
            <a:ext cx="1357587" cy="90505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231951"/>
            <a:ext cx="1394279" cy="86244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0216" y="1055489"/>
            <a:ext cx="1116457" cy="1279273"/>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2508890"/>
            <a:ext cx="1303384" cy="977537"/>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t="59676"/>
          <a:stretch/>
        </p:blipFill>
        <p:spPr>
          <a:xfrm>
            <a:off x="2799693" y="3743221"/>
            <a:ext cx="1092200" cy="654626"/>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423" y="2396634"/>
            <a:ext cx="1554287" cy="1165715"/>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9600" y="2464787"/>
            <a:ext cx="1400767" cy="1211251"/>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04685" y="2571750"/>
            <a:ext cx="1187518" cy="1182549"/>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19600" y="3830155"/>
            <a:ext cx="1516269" cy="852902"/>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71079" y="3859484"/>
            <a:ext cx="1234440" cy="927821"/>
          </a:xfrm>
          <a:prstGeom prst="rect">
            <a:avLst/>
          </a:prstGeom>
        </p:spPr>
      </p:pic>
      <p:sp>
        <p:nvSpPr>
          <p:cNvPr id="20" name="Speech Bubble: Oval 19">
            <a:extLst>
              <a:ext uri="{FF2B5EF4-FFF2-40B4-BE49-F238E27FC236}">
                <a16:creationId xmlns:a16="http://schemas.microsoft.com/office/drawing/2014/main" id="{96DECBB9-14CE-4893-9C9F-6EDFEF33FBE8}"/>
              </a:ext>
            </a:extLst>
          </p:cNvPr>
          <p:cNvSpPr/>
          <p:nvPr/>
        </p:nvSpPr>
        <p:spPr>
          <a:xfrm>
            <a:off x="150904" y="3711870"/>
            <a:ext cx="2545672" cy="1089471"/>
          </a:xfrm>
          <a:prstGeom prst="wedgeEllipseCallout">
            <a:avLst>
              <a:gd name="adj1" fmla="val 66671"/>
              <a:gd name="adj2" fmla="val -101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Eliot Lieberman –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Digital technologies impact on pictures and picture taking in general</a:t>
            </a:r>
          </a:p>
        </p:txBody>
      </p:sp>
    </p:spTree>
    <p:extLst>
      <p:ext uri="{BB962C8B-B14F-4D97-AF65-F5344CB8AC3E}">
        <p14:creationId xmlns:p14="http://schemas.microsoft.com/office/powerpoint/2010/main" val="20999986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fBurnet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ProfBurnett</Template>
  <TotalTime>1137</TotalTime>
  <Words>1433</Words>
  <Application>Microsoft Office PowerPoint</Application>
  <PresentationFormat>On-screen Show (16:9)</PresentationFormat>
  <Paragraphs>413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Arial</vt:lpstr>
      <vt:lpstr>Calibri</vt:lpstr>
      <vt:lpstr>Constantia</vt:lpstr>
      <vt:lpstr>Verdana</vt:lpstr>
      <vt:lpstr>Wingdings 2</vt:lpstr>
      <vt:lpstr>ProfBurnett</vt:lpstr>
      <vt:lpstr>Digital Literacy for the 21st Century</vt:lpstr>
      <vt:lpstr>Outline</vt:lpstr>
      <vt:lpstr>Student Questions</vt:lpstr>
      <vt:lpstr>Student Questions</vt:lpstr>
      <vt:lpstr>What are Digital Computing Devices?</vt:lpstr>
      <vt:lpstr>What are the Main Components of  Digital Computing Devices?</vt:lpstr>
      <vt:lpstr>What are the Main Components of  Computer Hardware?</vt:lpstr>
      <vt:lpstr>Power On Self Test (POST)</vt:lpstr>
      <vt:lpstr>Mobile Computing Devices</vt:lpstr>
      <vt:lpstr>Hearing Instruments</vt:lpstr>
      <vt:lpstr>Student Exercise 1</vt:lpstr>
      <vt:lpstr>What are the Main Types of Computer Software?</vt:lpstr>
      <vt:lpstr>Windows Operating Systems </vt:lpstr>
      <vt:lpstr>Apple Operating Systems</vt:lpstr>
      <vt:lpstr>Android Operating System</vt:lpstr>
      <vt:lpstr>Major Application Programs</vt:lpstr>
      <vt:lpstr>Utility Programs</vt:lpstr>
      <vt:lpstr>Student Exercise 2</vt:lpstr>
      <vt:lpstr>What is a Digital Network?</vt:lpstr>
      <vt:lpstr>What are the Main Components of a  Wired Network?</vt:lpstr>
      <vt:lpstr>What are the Main Components of a  Wireless Network?</vt:lpstr>
      <vt:lpstr>What is the difference between Computer Wireless Network and a Mobile Wireless Network?</vt:lpstr>
      <vt:lpstr>Bluetooth Network</vt:lpstr>
      <vt:lpstr>Student Exercise 3</vt:lpstr>
      <vt:lpstr>Review</vt:lpstr>
    </vt:vector>
  </TitlesOfParts>
  <Company>BWGM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ITI 133 HTML5  Desktop and  Mobile  Level I</dc:title>
  <dc:creator>Professor Burnett</dc:creator>
  <cp:lastModifiedBy>Prof Burnett</cp:lastModifiedBy>
  <cp:revision>96</cp:revision>
  <cp:lastPrinted>2017-06-28T11:34:01Z</cp:lastPrinted>
  <dcterms:created xsi:type="dcterms:W3CDTF">2015-01-17T12:40:41Z</dcterms:created>
  <dcterms:modified xsi:type="dcterms:W3CDTF">2018-10-10T13:40:14Z</dcterms:modified>
</cp:coreProperties>
</file>