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6"/>
  </p:notesMasterIdLst>
  <p:sldIdLst>
    <p:sldId id="256" r:id="rId2"/>
    <p:sldId id="286" r:id="rId3"/>
    <p:sldId id="287" r:id="rId4"/>
    <p:sldId id="288" r:id="rId5"/>
    <p:sldId id="289" r:id="rId6"/>
    <p:sldId id="290" r:id="rId7"/>
    <p:sldId id="292" r:id="rId8"/>
    <p:sldId id="293" r:id="rId9"/>
    <p:sldId id="294" r:id="rId10"/>
    <p:sldId id="295" r:id="rId11"/>
    <p:sldId id="296" r:id="rId12"/>
    <p:sldId id="298" r:id="rId13"/>
    <p:sldId id="299" r:id="rId14"/>
    <p:sldId id="297" r:id="rId15"/>
  </p:sldIdLst>
  <p:sldSz cx="9144000" cy="5143500" type="screen16x9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14" d="100"/>
          <a:sy n="114" d="100"/>
        </p:scale>
        <p:origin x="636" y="13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B9B22155-F6E3-406E-B04F-D5269B29CDF0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698500"/>
            <a:ext cx="6205537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21823"/>
            <a:ext cx="5642610" cy="4189095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C9977555-22F0-4940-AEB2-481FD6E5A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355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59666" indent="-292179">
              <a:defRPr sz="25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68718" indent="-233744">
              <a:defRPr sz="25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36205" indent="-233744">
              <a:defRPr sz="25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103692" indent="-233744">
              <a:defRPr sz="25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71179" indent="-23374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3038666" indent="-23374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506153" indent="-23374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973640" indent="-23374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D4C614E1-43C6-4BA8-B1D3-DCC7DF35E70A}" type="slidenum">
              <a:rPr lang="en-US" sz="1200"/>
              <a:pPr/>
              <a:t>6</a:t>
            </a:fld>
            <a:endParaRPr lang="en-US" sz="120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3863" y="698500"/>
            <a:ext cx="6205537" cy="3490913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887207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59666" indent="-292179">
              <a:defRPr sz="25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68718" indent="-233744">
              <a:defRPr sz="25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36205" indent="-233744">
              <a:defRPr sz="25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103692" indent="-233744">
              <a:defRPr sz="25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71179" indent="-23374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3038666" indent="-23374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506153" indent="-23374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973640" indent="-23374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7C8A4890-CBA0-4812-B2E4-5005794E82D4}" type="slidenum">
              <a:rPr lang="en-US" sz="1200"/>
              <a:pPr/>
              <a:t>7</a:t>
            </a:fld>
            <a:endParaRPr lang="en-US" sz="12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3863" y="698500"/>
            <a:ext cx="6205537" cy="3490913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132571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59666" indent="-292179">
              <a:defRPr sz="25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68718" indent="-233744">
              <a:defRPr sz="25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36205" indent="-233744">
              <a:defRPr sz="25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103692" indent="-233744">
              <a:defRPr sz="25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71179" indent="-23374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3038666" indent="-23374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506153" indent="-23374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973640" indent="-23374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103B8E8A-A83A-4A86-90EC-B30F3F966DC0}" type="slidenum">
              <a:rPr lang="en-US" sz="1200"/>
              <a:pPr/>
              <a:t>8</a:t>
            </a:fld>
            <a:endParaRPr lang="en-US" sz="12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3863" y="698500"/>
            <a:ext cx="6205537" cy="3490913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79323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59666" indent="-292179">
              <a:defRPr sz="25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68718" indent="-233744">
              <a:defRPr sz="25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36205" indent="-233744">
              <a:defRPr sz="25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103692" indent="-233744">
              <a:defRPr sz="25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71179" indent="-23374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3038666" indent="-23374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506153" indent="-23374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973640" indent="-23374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F1AAA9FA-B277-4188-9645-DB017F9989C6}" type="slidenum">
              <a:rPr lang="en-US" sz="1200"/>
              <a:pPr/>
              <a:t>10</a:t>
            </a:fld>
            <a:endParaRPr lang="en-US" sz="120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3863" y="698500"/>
            <a:ext cx="6205537" cy="3490913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72426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553DA4-8E42-4430-9B75-C0CB2FF86DC0}" type="slidenum">
              <a:rPr lang="en-US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937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8" bIns="0" anchor="ctr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48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A61B-707B-4EF5-A4C9-24E8B840918D}" type="datetime1">
              <a:rPr lang="en-US" smtClean="0"/>
              <a:t>9/14/2016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47C7-36F9-4935-B987-9600FD5B61BA}" type="datetime1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5775-E0EA-4DCB-9402-FF5557D2ADCA}" type="datetime1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69207-B379-4ABB-9AAC-9C6CF0C36CA8}" type="datetime1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ctr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48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 anchor="t"/>
          <a:lstStyle>
            <a:lvl1pPr marL="0" indent="0">
              <a:buNone/>
              <a:defRPr sz="22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DF676-3F9C-425B-9093-4054CF842F40}" type="datetime1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0F2-8F4A-4B11-A1F6-1D2286B59615}" type="datetime1">
              <a:rPr lang="en-US" smtClean="0"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3FEEE-349B-4EAB-905B-C3EDC7F73B18}" type="datetime1">
              <a:rPr lang="en-US" smtClean="0"/>
              <a:t>9/14/2016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FF0DE-D23C-47AA-B4E0-33B9F601A10F}" type="datetime1">
              <a:rPr lang="en-US" smtClean="0"/>
              <a:t>9/14/2016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0A4F2-99AB-4F43-8DE1-D39CFB959313}" type="datetime1">
              <a:rPr lang="en-US" smtClean="0"/>
              <a:t>9/14/2016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09BAE-AFFB-4A84-BEFB-00606283DD36}" type="datetime1">
              <a:rPr lang="en-US" smtClean="0"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831058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4019827"/>
            <a:ext cx="155448" cy="11658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51C5-9AA0-4405-B93C-13B562819393}" type="datetime1">
              <a:rPr lang="en-US" smtClean="0"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3844"/>
          </a:xfrm>
        </p:spPr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4664869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5358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5358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59752F4-780B-4A3D-981C-CEA79B4EE90B}" type="datetime1">
              <a:rPr lang="en-US" smtClean="0"/>
              <a:t>9/14/2016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/>
              <a:t>Copyright © Carl M. Burnett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151806"/>
            <a:ext cx="9180548" cy="486918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1" kern="1200">
          <a:ln>
            <a:noFill/>
          </a:ln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ebdb.montgomerycollege.edu/internet/wdceevals/wdceevals.cf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carl.burnett@montgomerycollege.edu" TargetMode="External"/><Relationship Id="rId2" Type="http://schemas.openxmlformats.org/officeDocument/2006/relationships/hyperlink" Target="mailto:profburnett@live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6894" y="438150"/>
            <a:ext cx="7848153" cy="3429000"/>
          </a:xfrm>
        </p:spPr>
        <p:txBody>
          <a:bodyPr anchor="ctr"/>
          <a:lstStyle/>
          <a:p>
            <a:r>
              <a:rPr lang="en-US" dirty="0"/>
              <a:t>Digital Literacy for the 21</a:t>
            </a:r>
            <a:r>
              <a:rPr lang="en-US" baseline="30000" dirty="0"/>
              <a:t>st</a:t>
            </a:r>
            <a:r>
              <a:rPr lang="en-US" dirty="0"/>
              <a:t> Century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638550"/>
            <a:ext cx="7854696" cy="706902"/>
          </a:xfrm>
        </p:spPr>
        <p:txBody>
          <a:bodyPr>
            <a:noAutofit/>
          </a:bodyPr>
          <a:lstStyle/>
          <a:p>
            <a:r>
              <a:rPr lang="en-US" sz="1800" dirty="0"/>
              <a:t>Introduction</a:t>
            </a:r>
            <a:br>
              <a:rPr lang="en-US" sz="1800" dirty="0"/>
            </a:br>
            <a:r>
              <a:rPr lang="en-US" sz="1800" dirty="0"/>
              <a:t>http://www.profburnett.com</a:t>
            </a:r>
          </a:p>
        </p:txBody>
      </p:sp>
    </p:spTree>
    <p:extLst>
      <p:ext uri="{BB962C8B-B14F-4D97-AF65-F5344CB8AC3E}">
        <p14:creationId xmlns:p14="http://schemas.microsoft.com/office/powerpoint/2010/main" val="7051804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2400" dirty="0"/>
              <a:t>Class Schedule</a:t>
            </a:r>
            <a:br>
              <a:rPr lang="en-US" sz="2400" dirty="0"/>
            </a:br>
            <a:r>
              <a:rPr lang="en-US" sz="2400" dirty="0"/>
              <a:t>LLI 959 Digital Literacy in the 21</a:t>
            </a:r>
            <a:r>
              <a:rPr lang="en-US" sz="2400" baseline="30000" dirty="0"/>
              <a:t>st</a:t>
            </a:r>
            <a:r>
              <a:rPr lang="en-US" sz="2400" dirty="0"/>
              <a:t> Century -  CRN 25858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3715431"/>
              </p:ext>
            </p:extLst>
          </p:nvPr>
        </p:nvGraphicFramePr>
        <p:xfrm>
          <a:off x="457200" y="1749075"/>
          <a:ext cx="8229600" cy="7772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j-lt"/>
                        </a:rPr>
                        <a:t>Date</a:t>
                      </a:r>
                    </a:p>
                  </a:txBody>
                  <a:tcPr marL="85999" marR="85999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j-lt"/>
                        </a:rPr>
                        <a:t>Day</a:t>
                      </a:r>
                    </a:p>
                  </a:txBody>
                  <a:tcPr marL="85999" marR="85999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j-lt"/>
                        </a:rPr>
                        <a:t>Hours</a:t>
                      </a:r>
                    </a:p>
                  </a:txBody>
                  <a:tcPr marL="85999" marR="85999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/>
                          <a:latin typeface="+mj-lt"/>
                        </a:rPr>
                        <a:t>September 21, 2016 – </a:t>
                      </a:r>
                      <a:br>
                        <a:rPr lang="en-US" sz="1400" b="1" dirty="0">
                          <a:effectLst/>
                          <a:latin typeface="+mj-lt"/>
                        </a:rPr>
                      </a:br>
                      <a:r>
                        <a:rPr lang="en-US" sz="1400" b="1" dirty="0">
                          <a:effectLst/>
                          <a:latin typeface="+mj-lt"/>
                        </a:rPr>
                        <a:t>November 2, 2016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marL="85999" marR="85999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+mj-lt"/>
                        </a:rPr>
                        <a:t>Every</a:t>
                      </a:r>
                      <a:r>
                        <a:rPr lang="en-US" sz="1400" b="1" baseline="0" dirty="0">
                          <a:latin typeface="+mj-lt"/>
                        </a:rPr>
                        <a:t> </a:t>
                      </a:r>
                      <a:r>
                        <a:rPr lang="en-US" sz="1400" b="1" dirty="0">
                          <a:latin typeface="+mj-lt"/>
                        </a:rPr>
                        <a:t>Wednesday </a:t>
                      </a:r>
                    </a:p>
                  </a:txBody>
                  <a:tcPr marL="85999" marR="85999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+mj-lt"/>
                        </a:rPr>
                        <a:t>1:30 PM – 3:30 PM</a:t>
                      </a:r>
                    </a:p>
                  </a:txBody>
                  <a:tcPr marL="85999" marR="85999" marT="34290" marB="3429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C24D4-0067-4FB0-84FD-78E6D6878269}" type="datetime1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10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281358" y="2722456"/>
            <a:ext cx="258128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latin typeface="+mj-lt"/>
              </a:rPr>
              <a:t>All Classes meet at </a:t>
            </a:r>
            <a:br>
              <a:rPr lang="en-US" b="1" dirty="0">
                <a:latin typeface="+mj-lt"/>
              </a:rPr>
            </a:br>
            <a:r>
              <a:rPr lang="en-US" b="1" dirty="0">
                <a:latin typeface="+mj-lt"/>
              </a:rPr>
              <a:t>Maplewood Park Place</a:t>
            </a:r>
          </a:p>
          <a:p>
            <a:pPr algn="ctr"/>
            <a:r>
              <a:rPr lang="en-US" b="1" dirty="0">
                <a:latin typeface="+mj-lt"/>
              </a:rPr>
              <a:t>9707 Old Georgetown Rd</a:t>
            </a:r>
          </a:p>
          <a:p>
            <a:pPr algn="ctr"/>
            <a:r>
              <a:rPr lang="en-US" b="1" dirty="0">
                <a:latin typeface="+mj-lt"/>
              </a:rPr>
              <a:t>Bethesda, MD 20814</a:t>
            </a:r>
          </a:p>
        </p:txBody>
      </p:sp>
    </p:spTree>
    <p:extLst>
      <p:ext uri="{BB962C8B-B14F-4D97-AF65-F5344CB8AC3E}">
        <p14:creationId xmlns:p14="http://schemas.microsoft.com/office/powerpoint/2010/main" val="14913960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ea typeface="+mj-ea"/>
                <a:cs typeface="+mj-cs"/>
              </a:rPr>
              <a:t>Class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2400" dirty="0">
                <a:ea typeface="ＭＳ Ｐゴシック" pitchFamily="34" charset="-128"/>
              </a:rPr>
              <a:t>Session I – Wednesday, September 21, 2016 </a:t>
            </a:r>
          </a:p>
          <a:p>
            <a:pPr lvl="1">
              <a:defRPr/>
            </a:pPr>
            <a:r>
              <a:rPr lang="en-US" sz="2000" dirty="0">
                <a:ea typeface="ＭＳ Ｐゴシック" pitchFamily="34" charset="-128"/>
              </a:rPr>
              <a:t>Course Overview Presentation</a:t>
            </a:r>
          </a:p>
          <a:p>
            <a:pPr lvl="1">
              <a:defRPr/>
            </a:pPr>
            <a:r>
              <a:rPr lang="en-US" sz="2000" dirty="0">
                <a:ea typeface="ＭＳ Ｐゴシック" pitchFamily="34" charset="-128"/>
              </a:rPr>
              <a:t>Digital Media Technology and Life Enhancement</a:t>
            </a:r>
          </a:p>
          <a:p>
            <a:pPr>
              <a:defRPr/>
            </a:pPr>
            <a:r>
              <a:rPr lang="en-US" sz="2400" dirty="0">
                <a:ea typeface="ＭＳ Ｐゴシック" pitchFamily="34" charset="-128"/>
              </a:rPr>
              <a:t>Session II  - Wednesday, September 28, 2016 </a:t>
            </a:r>
          </a:p>
          <a:p>
            <a:pPr lvl="1">
              <a:defRPr/>
            </a:pPr>
            <a:r>
              <a:rPr lang="en-US" sz="2000" dirty="0">
                <a:ea typeface="ＭＳ Ｐゴシック" pitchFamily="34" charset="-128"/>
              </a:rPr>
              <a:t>Digital Computing Devices</a:t>
            </a:r>
          </a:p>
          <a:p>
            <a:pPr>
              <a:defRPr/>
            </a:pPr>
            <a:r>
              <a:rPr lang="en-US" sz="2400" dirty="0">
                <a:ea typeface="ＭＳ Ｐゴシック" pitchFamily="34" charset="-128"/>
              </a:rPr>
              <a:t>Session III  - Wednesday, October 5, 2016 </a:t>
            </a:r>
          </a:p>
          <a:p>
            <a:pPr lvl="1">
              <a:defRPr/>
            </a:pPr>
            <a:r>
              <a:rPr lang="en-US" sz="2000" dirty="0">
                <a:ea typeface="ＭＳ Ｐゴシック" pitchFamily="34" charset="-128"/>
              </a:rPr>
              <a:t>Telecommunications, Internet, &amp; World Wide Web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8C9B3-8C68-41C1-BE45-1B3157751F46}" type="datetime1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3207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ea typeface="+mj-ea"/>
                <a:cs typeface="+mj-cs"/>
              </a:rPr>
              <a:t>Class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2400" dirty="0">
                <a:ea typeface="ＭＳ Ｐゴシック" pitchFamily="34" charset="-128"/>
              </a:rPr>
              <a:t>Wednesday, October 12, 2016 – No Class </a:t>
            </a:r>
          </a:p>
          <a:p>
            <a:pPr>
              <a:defRPr/>
            </a:pPr>
            <a:r>
              <a:rPr lang="en-US" sz="2400" dirty="0">
                <a:ea typeface="ＭＳ Ｐゴシック" pitchFamily="34" charset="-128"/>
              </a:rPr>
              <a:t>Session IV  - Wednesday, October 19, 2016 </a:t>
            </a:r>
          </a:p>
          <a:p>
            <a:pPr lvl="1">
              <a:defRPr/>
            </a:pPr>
            <a:r>
              <a:rPr lang="en-US" sz="2000" dirty="0">
                <a:ea typeface="ＭＳ Ｐゴシック" pitchFamily="34" charset="-128"/>
              </a:rPr>
              <a:t>Social Media</a:t>
            </a:r>
          </a:p>
          <a:p>
            <a:pPr>
              <a:defRPr/>
            </a:pPr>
            <a:r>
              <a:rPr lang="en-US" sz="2400" dirty="0">
                <a:ea typeface="ＭＳ Ｐゴシック" pitchFamily="34" charset="-128"/>
              </a:rPr>
              <a:t>Session V  - Wednesday, October 26, 2016 </a:t>
            </a:r>
          </a:p>
          <a:p>
            <a:pPr lvl="1">
              <a:defRPr/>
            </a:pPr>
            <a:r>
              <a:rPr lang="en-US" sz="2000" dirty="0">
                <a:ea typeface="ＭＳ Ｐゴシック" pitchFamily="34" charset="-128"/>
              </a:rPr>
              <a:t>Cloud Computing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8C9B3-8C68-41C1-BE45-1B3157751F46}" type="datetime1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8149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ea typeface="+mj-ea"/>
                <a:cs typeface="+mj-cs"/>
              </a:rPr>
              <a:t>Class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2400" dirty="0">
                <a:ea typeface="ＭＳ Ｐゴシック" pitchFamily="34" charset="-128"/>
              </a:rPr>
              <a:t>Session VI – Wednesday, November 2, 2016 </a:t>
            </a:r>
          </a:p>
          <a:p>
            <a:pPr lvl="1">
              <a:defRPr/>
            </a:pPr>
            <a:r>
              <a:rPr lang="it-IT" sz="2000" dirty="0">
                <a:ea typeface="ＭＳ Ｐゴシック" pitchFamily="34" charset="-128"/>
              </a:rPr>
              <a:t>Digital Security &amp; Privacy</a:t>
            </a:r>
          </a:p>
          <a:p>
            <a:pPr lvl="1">
              <a:defRPr/>
            </a:pPr>
            <a:r>
              <a:rPr lang="it-IT" sz="2000" dirty="0">
                <a:ea typeface="ＭＳ Ｐゴシック" pitchFamily="34" charset="-128"/>
              </a:rPr>
              <a:t>Course Review</a:t>
            </a:r>
          </a:p>
          <a:p>
            <a:pPr lvl="1">
              <a:defRPr/>
            </a:pPr>
            <a:r>
              <a:rPr lang="it-IT" sz="2000" dirty="0">
                <a:ea typeface="ＭＳ Ｐゴシック" pitchFamily="34" charset="-128"/>
              </a:rPr>
              <a:t>Course Evaluation</a:t>
            </a:r>
            <a:endParaRPr lang="en-US" sz="2000" dirty="0">
              <a:ea typeface="ＭＳ Ｐゴシック" pitchFamily="34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8C9B3-8C68-41C1-BE45-1B3157751F46}" type="datetime1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322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WD&amp;CE Course Evaluation Form</a:t>
            </a:r>
          </a:p>
          <a:p>
            <a:r>
              <a:rPr lang="en-US" sz="1800" dirty="0">
                <a:hlinkClick r:id="rId3"/>
              </a:rPr>
              <a:t>http://webdb.montgomerycollege.edu/internet/wdceevals/wdceevals.cfm  </a:t>
            </a:r>
            <a:endParaRPr lang="en-US" sz="1800" dirty="0"/>
          </a:p>
          <a:p>
            <a:r>
              <a:rPr lang="en-US" dirty="0"/>
              <a:t>Course Name: Digital Literacy in the 21</a:t>
            </a:r>
            <a:r>
              <a:rPr lang="en-US" baseline="30000" dirty="0"/>
              <a:t>st</a:t>
            </a:r>
            <a:r>
              <a:rPr lang="en-US" dirty="0"/>
              <a:t> Century</a:t>
            </a:r>
          </a:p>
          <a:p>
            <a:r>
              <a:rPr lang="en-US" dirty="0"/>
              <a:t>Course CRN: 25858</a:t>
            </a:r>
          </a:p>
          <a:p>
            <a:r>
              <a:rPr lang="en-US" dirty="0"/>
              <a:t>Course Start Date: </a:t>
            </a:r>
            <a:r>
              <a:rPr lang="en-US" sz="2400" dirty="0">
                <a:cs typeface="Arial" charset="0"/>
              </a:rPr>
              <a:t>September 21, 2016 </a:t>
            </a:r>
          </a:p>
          <a:p>
            <a:r>
              <a:rPr lang="en-US" dirty="0"/>
              <a:t>Course Instructor: Carl Burnett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3AA79-4465-402D-A4EA-C248FE6A5C6D}" type="datetime1">
              <a:rPr lang="en-US" smtClean="0"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/>
              <a:t>Copyright © Carl M. Burnett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797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dirty="0"/>
              <a:t>Outline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Introductions</a:t>
            </a:r>
          </a:p>
          <a:p>
            <a:r>
              <a:rPr lang="en-US" dirty="0"/>
              <a:t>Admin Announcements</a:t>
            </a:r>
          </a:p>
          <a:p>
            <a:pPr eaLnBrk="1" hangingPunct="1"/>
            <a:r>
              <a:rPr lang="en-US" dirty="0"/>
              <a:t>Class Schedule</a:t>
            </a:r>
          </a:p>
          <a:p>
            <a:pPr eaLnBrk="1" hangingPunct="1"/>
            <a:r>
              <a:rPr lang="en-US" dirty="0"/>
              <a:t>Class Website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F4B26-E748-4C6B-9D31-9DBBFD1CD2C5}" type="datetime1">
              <a:rPr lang="en-US" smtClean="0"/>
              <a:t>9/14/2016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/>
              <a:t>Copyright © Carl M. Burnett</a:t>
            </a:r>
            <a:endParaRPr lang="en-US" dirty="0"/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 bwMode="auto"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en-US" dirty="0"/>
          </a:p>
          <a:p>
            <a:fld id="{0CC56BB0-C7B8-4708-8B8B-B98E7780FB7B}" type="slidenum">
              <a:rPr lang="en-US" smtClean="0"/>
              <a:pPr/>
              <a:t>2</a:t>
            </a:fld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741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dirty="0"/>
              <a:t>Instructor Info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Carl Burnett</a:t>
            </a:r>
          </a:p>
          <a:p>
            <a:r>
              <a:rPr lang="en-US" sz="2400" dirty="0"/>
              <a:t>Instructor with MCC since 2007</a:t>
            </a:r>
          </a:p>
          <a:p>
            <a:r>
              <a:rPr lang="en-US" sz="2400" dirty="0"/>
              <a:t>Also teaches at JHU &amp; CTC</a:t>
            </a:r>
          </a:p>
          <a:p>
            <a:r>
              <a:rPr lang="en-US" sz="2400" dirty="0"/>
              <a:t>Military 22 Years – Corps of Engineers</a:t>
            </a:r>
          </a:p>
          <a:p>
            <a:r>
              <a:rPr lang="en-US" sz="2400" dirty="0"/>
              <a:t>IT Contractor 20 Years (BAH, GD, Independent)</a:t>
            </a:r>
          </a:p>
          <a:p>
            <a:r>
              <a:rPr lang="en-US" sz="2400" dirty="0">
                <a:hlinkClick r:id="rId2"/>
              </a:rPr>
              <a:t>profburnett@live.com</a:t>
            </a:r>
            <a:endParaRPr lang="en-US" sz="2400" dirty="0"/>
          </a:p>
          <a:p>
            <a:r>
              <a:rPr lang="en-US" sz="2400" dirty="0">
                <a:hlinkClick r:id="rId3"/>
              </a:rPr>
              <a:t>carl.burnett@montgomerycollege.edu</a:t>
            </a:r>
            <a:endParaRPr lang="en-US" sz="2400" dirty="0"/>
          </a:p>
          <a:p>
            <a:r>
              <a:rPr lang="en-US" sz="2400" dirty="0"/>
              <a:t>240.696.1906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08F92-DF8E-4902-ACB8-AFF00C617CF6}" type="datetime1">
              <a:rPr lang="en-US" smtClean="0"/>
              <a:t>9/14/2016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/>
              <a:t>Copyright © Carl M. Burnett</a:t>
            </a:r>
            <a:endParaRPr lang="en-US" dirty="0"/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 bwMode="auto"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en-US" dirty="0"/>
          </a:p>
          <a:p>
            <a:fld id="{429C81B3-CAE1-4191-B45D-B78E7F2838A6}" type="slidenum">
              <a:rPr lang="en-US" smtClean="0"/>
              <a:pPr/>
              <a:t>3</a:t>
            </a:fld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392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Introduce Yourselves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Name</a:t>
            </a:r>
            <a:br>
              <a:rPr lang="en-US" sz="2400" dirty="0"/>
            </a:br>
            <a:r>
              <a:rPr lang="en-US" sz="2400" dirty="0"/>
              <a:t>  </a:t>
            </a:r>
          </a:p>
          <a:p>
            <a:r>
              <a:rPr lang="en-US" sz="2400" dirty="0"/>
              <a:t>What is your job or what was your job?</a:t>
            </a:r>
            <a:br>
              <a:rPr lang="en-US" sz="2400" dirty="0"/>
            </a:br>
            <a:r>
              <a:rPr lang="en-US" sz="2400" dirty="0"/>
              <a:t>  </a:t>
            </a:r>
          </a:p>
          <a:p>
            <a:r>
              <a:rPr lang="en-US" sz="2400" dirty="0"/>
              <a:t>What do you to expect from the course?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18FE8-CAF4-4048-86A6-CBA142201DE1}" type="datetime1">
              <a:rPr lang="en-US" smtClean="0"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/>
              <a:t>Copyright © Carl M. Burnett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4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4400" dirty="0"/>
              <a:t>Administrative </a:t>
            </a:r>
            <a:br>
              <a:rPr lang="en-US" sz="4400" dirty="0"/>
            </a:br>
            <a:r>
              <a:rPr lang="en-US" sz="4400" dirty="0"/>
              <a:t>Announcements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45DAC-026F-4204-81A1-91C80F582BCC}" type="datetime1">
              <a:rPr lang="en-US" smtClean="0"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/>
              <a:t>Copyright © Carl M. Burnett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853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Attendance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  <a:defRPr/>
            </a:pPr>
            <a:r>
              <a:rPr lang="en-US" dirty="0"/>
              <a:t>Please fill out the Sign In sheet located on back computer.</a:t>
            </a:r>
          </a:p>
          <a:p>
            <a:pPr>
              <a:buFont typeface="Wingdings" charset="2"/>
              <a:buChar char="n"/>
              <a:defRPr/>
            </a:pPr>
            <a:r>
              <a:rPr lang="en-US" dirty="0"/>
              <a:t>If you come in late, please Sign In.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0DCD9-A4CC-4770-A9FE-D87A3984CA5B}" type="datetime1">
              <a:rPr lang="en-US" smtClean="0"/>
              <a:t>9/14/2016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568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/>
              <a:t>Required Textbook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en-US" sz="2400" dirty="0">
                <a:ea typeface="ＭＳ Ｐゴシック" charset="0"/>
                <a:cs typeface="ＭＳ Ｐゴシック" charset="0"/>
              </a:rPr>
              <a:t>None</a:t>
            </a:r>
          </a:p>
          <a:p>
            <a:pPr>
              <a:buNone/>
              <a:defRPr/>
            </a:pPr>
            <a:endParaRPr lang="en-US" sz="140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17137-1157-4BA4-ADB4-612B7F52EEBE}" type="datetime1">
              <a:rPr lang="en-US" smtClean="0"/>
              <a:t>9/14/2016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0515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Logistics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charset="2"/>
              <a:buChar char="n"/>
              <a:defRPr/>
            </a:pPr>
            <a:r>
              <a:rPr lang="en-US" dirty="0"/>
              <a:t>Restrooms</a:t>
            </a:r>
          </a:p>
          <a:p>
            <a:pPr eaLnBrk="1" hangingPunct="1">
              <a:buFont typeface="Wingdings" charset="2"/>
              <a:buChar char="n"/>
              <a:defRPr/>
            </a:pPr>
            <a:r>
              <a:rPr lang="en-US" dirty="0"/>
              <a:t>Vending Machines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EC059-ECED-4888-9AC0-129DEC43E388}" type="datetime1">
              <a:rPr lang="en-US" smtClean="0"/>
              <a:t>9/14/2016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5430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>
                <a:ea typeface="ＭＳ Ｐゴシック" charset="0"/>
                <a:cs typeface="ＭＳ Ｐゴシック" charset="0"/>
              </a:rPr>
              <a:t>Delays or cancellations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50182"/>
            <a:ext cx="9144000" cy="3144441"/>
          </a:xfrm>
        </p:spPr>
        <p:txBody>
          <a:bodyPr/>
          <a:lstStyle/>
          <a:p>
            <a:pPr algn="ctr" eaLnBrk="1" hangingPunct="1">
              <a:buFont typeface="Wingdings" charset="2"/>
              <a:buNone/>
              <a:defRPr/>
            </a:pPr>
            <a:r>
              <a:rPr lang="en-US" dirty="0"/>
              <a:t>	In case of inclement weather or other catastrophes, please check the Montgomery College Web Site</a:t>
            </a:r>
            <a:br>
              <a:rPr lang="en-US" dirty="0"/>
            </a:b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www.montgomerycollege.edu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or call 240-567-5000 for class </a:t>
            </a:r>
            <a:br>
              <a:rPr lang="en-US" dirty="0"/>
            </a:br>
            <a:r>
              <a:rPr lang="en-US" dirty="0"/>
              <a:t>delays or cancellations.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B71FE-8FCD-4E6B-8F9E-A2E0D3683212}" type="datetime1">
              <a:rPr lang="en-US" smtClean="0"/>
              <a:t>9/14/2016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8483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fBurnett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ProfBurnett</Template>
  <TotalTime>277</TotalTime>
  <Words>355</Words>
  <Application>Microsoft Office PowerPoint</Application>
  <PresentationFormat>On-screen Show (16:9)</PresentationFormat>
  <Paragraphs>113</Paragraphs>
  <Slides>14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ＭＳ Ｐゴシック</vt:lpstr>
      <vt:lpstr>Arial</vt:lpstr>
      <vt:lpstr>Calibri</vt:lpstr>
      <vt:lpstr>Constantia</vt:lpstr>
      <vt:lpstr>Verdana</vt:lpstr>
      <vt:lpstr>Wingdings</vt:lpstr>
      <vt:lpstr>Wingdings 2</vt:lpstr>
      <vt:lpstr>ProfBurnett</vt:lpstr>
      <vt:lpstr>Digital Literacy for the 21st Century</vt:lpstr>
      <vt:lpstr>Outline</vt:lpstr>
      <vt:lpstr>Instructor Info</vt:lpstr>
      <vt:lpstr> Introduce Yourselves</vt:lpstr>
      <vt:lpstr>Administrative  Announcements</vt:lpstr>
      <vt:lpstr>Attendance</vt:lpstr>
      <vt:lpstr>Required Textbook</vt:lpstr>
      <vt:lpstr>Logistics</vt:lpstr>
      <vt:lpstr>Delays or cancellations</vt:lpstr>
      <vt:lpstr>Class Schedule LLI 959 Digital Literacy in the 21st Century -  CRN 25858</vt:lpstr>
      <vt:lpstr>Class Schedule</vt:lpstr>
      <vt:lpstr>Class Schedule</vt:lpstr>
      <vt:lpstr>Class Schedule</vt:lpstr>
      <vt:lpstr>Class Evaluation</vt:lpstr>
    </vt:vector>
  </TitlesOfParts>
  <Company>BWGM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ITI 133 HTML5  Desktop and  Mobile  Level I</dc:title>
  <dc:creator>Professor Burnett</dc:creator>
  <cp:lastModifiedBy>Prof Burnett</cp:lastModifiedBy>
  <cp:revision>37</cp:revision>
  <cp:lastPrinted>2016-09-14T12:15:59Z</cp:lastPrinted>
  <dcterms:created xsi:type="dcterms:W3CDTF">2015-01-17T12:40:41Z</dcterms:created>
  <dcterms:modified xsi:type="dcterms:W3CDTF">2016-09-14T12:42:42Z</dcterms:modified>
</cp:coreProperties>
</file>