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73" r:id="rId14"/>
    <p:sldId id="274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3/22/2015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3/22/2015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2362200"/>
          </a:xfrm>
        </p:spPr>
        <p:txBody>
          <a:bodyPr anchor="t"/>
          <a:lstStyle/>
          <a:p>
            <a:r>
              <a:rPr lang="en-US" dirty="0"/>
              <a:t>ITI </a:t>
            </a:r>
            <a:r>
              <a:rPr lang="en-US" dirty="0" smtClean="0"/>
              <a:t>188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Bootstrap and Mobile Web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 </a:t>
            </a:r>
            <a:r>
              <a:rPr lang="en-US" sz="1800"/>
              <a:t>- </a:t>
            </a:r>
            <a:r>
              <a:rPr lang="en-US" sz="1800" smtClean="0"/>
              <a:t>Overview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Schedule</a:t>
            </a:r>
            <a:br>
              <a:rPr lang="en-US" sz="2400" dirty="0" smtClean="0"/>
            </a:br>
            <a:r>
              <a:rPr lang="en-US" sz="2400" dirty="0" smtClean="0"/>
              <a:t>ITI </a:t>
            </a:r>
            <a:r>
              <a:rPr lang="en-US" sz="2400" dirty="0" smtClean="0"/>
              <a:t>188 Bootstrap </a:t>
            </a:r>
            <a:r>
              <a:rPr lang="en-US" sz="2400" dirty="0" smtClean="0"/>
              <a:t>and </a:t>
            </a:r>
            <a:r>
              <a:rPr lang="en-US" sz="2400" dirty="0" smtClean="0"/>
              <a:t>Mobile Web Design – </a:t>
            </a:r>
            <a:r>
              <a:rPr lang="en-US" sz="2400" dirty="0" smtClean="0"/>
              <a:t>CRN </a:t>
            </a:r>
            <a:r>
              <a:rPr lang="en-US" sz="2400" dirty="0" smtClean="0"/>
              <a:t>35171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754910"/>
              </p:ext>
            </p:extLst>
          </p:nvPr>
        </p:nvGraphicFramePr>
        <p:xfrm>
          <a:off x="457200" y="1657350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Date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Hours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March 31,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April 2,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April 4,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April 7, </a:t>
                      </a:r>
                      <a:r>
                        <a:rPr lang="en-US" sz="1400" b="1" dirty="0" smtClean="0">
                          <a:latin typeface="+mj-lt"/>
                        </a:rPr>
                        <a:t>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April 9,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All Classes meet in the Rockville, HU 321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ITI-188 Bootstrap </a:t>
            </a:r>
            <a:r>
              <a:rPr lang="en-US" sz="3600" dirty="0"/>
              <a:t>and Mobile Web Design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0064"/>
            <a:ext cx="4191000" cy="33261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 smtClean="0">
                <a:ea typeface="ＭＳ Ｐゴシック" pitchFamily="34" charset="-128"/>
              </a:rPr>
              <a:t>Session </a:t>
            </a:r>
            <a:r>
              <a:rPr lang="en-US" sz="1800" dirty="0">
                <a:ea typeface="ＭＳ Ｐゴシック" pitchFamily="34" charset="-128"/>
              </a:rPr>
              <a:t>I </a:t>
            </a:r>
            <a:r>
              <a:rPr lang="en-US" sz="1800" dirty="0" smtClean="0">
                <a:ea typeface="ＭＳ Ｐゴシック" pitchFamily="34" charset="-128"/>
              </a:rPr>
              <a:t>– </a:t>
            </a:r>
            <a:r>
              <a:rPr lang="en-US" sz="1800" dirty="0" smtClean="0">
                <a:ea typeface="ＭＳ Ｐゴシック" pitchFamily="34" charset="-128"/>
              </a:rPr>
              <a:t>Tuesday, March 31, </a:t>
            </a:r>
            <a:r>
              <a:rPr lang="en-US" sz="1800" dirty="0" smtClean="0">
                <a:ea typeface="ＭＳ Ｐゴシック" pitchFamily="34" charset="-128"/>
              </a:rPr>
              <a:t>2015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Course </a:t>
            </a:r>
            <a:r>
              <a:rPr lang="en-US" sz="1600" dirty="0">
                <a:ea typeface="ＭＳ Ｐゴシック" pitchFamily="34" charset="-128"/>
              </a:rPr>
              <a:t>Overview Presentation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1 - Introduction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2 - Getting Started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Using </a:t>
            </a:r>
            <a:r>
              <a:rPr lang="en-US" sz="1600" dirty="0">
                <a:ea typeface="ＭＳ Ｐゴシック" pitchFamily="34" charset="-128"/>
              </a:rPr>
              <a:t>LESS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Using SASS</a:t>
            </a:r>
            <a:endParaRPr lang="en-US" sz="16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Grid System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3 - Container &amp; Container-Fluid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7 - Multi-Column </a:t>
            </a:r>
            <a:r>
              <a:rPr lang="en-US" sz="1600" dirty="0" smtClean="0">
                <a:ea typeface="ＭＳ Ｐゴシック" pitchFamily="34" charset="-128"/>
              </a:rPr>
              <a:t>Layout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800" dirty="0">
                <a:ea typeface="ＭＳ Ｐゴシック" pitchFamily="34" charset="-128"/>
              </a:rPr>
              <a:t>Session II - Thursday, April 2, 2015</a:t>
            </a:r>
          </a:p>
          <a:p>
            <a:pPr lvl="1">
              <a:defRPr/>
            </a:pPr>
            <a:r>
              <a:rPr lang="en-US" sz="1600" dirty="0"/>
              <a:t>Typography</a:t>
            </a:r>
          </a:p>
          <a:p>
            <a:pPr lvl="1"/>
            <a:r>
              <a:rPr lang="en-US" sz="1600" dirty="0"/>
              <a:t>Chapter 8 - Working with Navigation</a:t>
            </a:r>
          </a:p>
          <a:p>
            <a:pPr lvl="1"/>
            <a:r>
              <a:rPr lang="en-US" sz="1600" dirty="0"/>
              <a:t>Chapter 4 - </a:t>
            </a:r>
            <a:r>
              <a:rPr lang="en-US" sz="1600" dirty="0" err="1"/>
              <a:t>Jumbotron</a:t>
            </a:r>
            <a:r>
              <a:rPr lang="en-US" sz="1600" dirty="0">
                <a:ea typeface="ＭＳ Ｐゴシック" pitchFamily="34" charset="-128"/>
              </a:rPr>
              <a:t/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ITI-188 Bootstrap and Mobile Web Design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3 - Saturday, April 4, 2015 </a:t>
            </a:r>
            <a:endParaRPr lang="en-US" sz="1800" dirty="0" smtClean="0"/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9 - Forms</a:t>
            </a:r>
          </a:p>
          <a:p>
            <a:pPr lvl="1"/>
            <a:r>
              <a:rPr lang="en-US" sz="1600" dirty="0" smtClean="0"/>
              <a:t>Bootstrap </a:t>
            </a:r>
            <a:r>
              <a:rPr lang="en-US" sz="1600" dirty="0"/>
              <a:t>Tables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1600" dirty="0"/>
              <a:t>Buttons, Images, &amp; Icons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11 - Working with Images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5 - Buttons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4 - </a:t>
            </a:r>
            <a:r>
              <a:rPr lang="en-US" sz="1800" dirty="0" smtClean="0"/>
              <a:t>Tuesday, </a:t>
            </a:r>
            <a:r>
              <a:rPr lang="en-US" sz="1800" dirty="0"/>
              <a:t>April 7, 2015 </a:t>
            </a:r>
            <a:endParaRPr lang="en-US" sz="1800" dirty="0" smtClean="0"/>
          </a:p>
          <a:p>
            <a:pPr lvl="1"/>
            <a:r>
              <a:rPr lang="en-US" sz="1600" dirty="0"/>
              <a:t>Bootstrap JS Part I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10 - Modal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13 - Carousel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14 - Affix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15 - </a:t>
            </a:r>
            <a:r>
              <a:rPr lang="en-US" sz="1600" dirty="0" err="1"/>
              <a:t>ScrollSpy</a:t>
            </a:r>
            <a:endParaRPr lang="en-US" sz="1600" dirty="0"/>
          </a:p>
          <a:p>
            <a:pPr lvl="1"/>
            <a:r>
              <a:rPr lang="en-US" sz="1600" dirty="0" smtClean="0"/>
              <a:t>Tooltips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ITI-188 Bootstrap and Mobile Web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Session 5 - Thursday, April 9, 2015 </a:t>
            </a:r>
          </a:p>
          <a:p>
            <a:r>
              <a:rPr lang="en-US" sz="1800" dirty="0"/>
              <a:t>Bootstrap JS Part II</a:t>
            </a:r>
          </a:p>
          <a:p>
            <a:pPr lvl="1"/>
            <a:r>
              <a:rPr lang="en-US" sz="1600" dirty="0" err="1" smtClean="0"/>
              <a:t>Togglable</a:t>
            </a:r>
            <a:r>
              <a:rPr lang="en-US" sz="1600" dirty="0" smtClean="0"/>
              <a:t> </a:t>
            </a:r>
            <a:r>
              <a:rPr lang="en-US" sz="1600" dirty="0"/>
              <a:t>Tabs</a:t>
            </a:r>
          </a:p>
          <a:p>
            <a:pPr lvl="1"/>
            <a:r>
              <a:rPr lang="en-US" sz="1600" dirty="0" smtClean="0"/>
              <a:t>Popovers</a:t>
            </a:r>
            <a:endParaRPr lang="en-US" sz="1600" dirty="0"/>
          </a:p>
          <a:p>
            <a:pPr lvl="1"/>
            <a:r>
              <a:rPr lang="en-US" sz="1600" dirty="0" smtClean="0"/>
              <a:t>Alert </a:t>
            </a:r>
            <a:r>
              <a:rPr lang="en-US" sz="1600" dirty="0"/>
              <a:t>messages</a:t>
            </a:r>
          </a:p>
          <a:p>
            <a:pPr lvl="1"/>
            <a:r>
              <a:rPr lang="en-US" sz="1600" dirty="0" smtClean="0"/>
              <a:t>Buttons</a:t>
            </a:r>
            <a:endParaRPr lang="en-US" sz="1600" dirty="0"/>
          </a:p>
          <a:p>
            <a:pPr lvl="1"/>
            <a:r>
              <a:rPr lang="en-US" sz="1600" dirty="0" smtClean="0"/>
              <a:t>Collapse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</a:t>
            </a:r>
            <a:r>
              <a:rPr lang="en-US" dirty="0" smtClean="0"/>
              <a:t>Sheet.</a:t>
            </a:r>
            <a:endParaRPr lang="en-US" dirty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Attendance </a:t>
            </a:r>
            <a:r>
              <a:rPr lang="en-US" dirty="0"/>
              <a:t>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Required Textbook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Title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STEP BY STEP BOOTSTRAP 3: A QUICK GUIDE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MEGOSINARSO 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Edition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0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 smtClean="0"/>
              <a:t>2014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ISBN13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smtClean="0"/>
              <a:t>9781499655629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Publisher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NACSCORP </a:t>
            </a: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42</TotalTime>
  <Words>489</Words>
  <Application>Microsoft Office PowerPoint</Application>
  <PresentationFormat>On-screen Show (16:9)</PresentationFormat>
  <Paragraphs>145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ProfBurnett</vt:lpstr>
      <vt:lpstr>ITI 188 Bootstrap and Mobile Web Design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ITI 188 Bootstrap and Mobile Web Design – CRN 35171</vt:lpstr>
      <vt:lpstr>ITI-188 Bootstrap and Mobile Web Design</vt:lpstr>
      <vt:lpstr>ITI-188 Bootstrap and Mobile Web Design</vt:lpstr>
      <vt:lpstr>ITI-188 Bootstrap and Mobile Web Design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8</cp:revision>
  <dcterms:created xsi:type="dcterms:W3CDTF">2015-01-17T12:40:41Z</dcterms:created>
  <dcterms:modified xsi:type="dcterms:W3CDTF">2015-03-22T20:52:43Z</dcterms:modified>
</cp:coreProperties>
</file>