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70" r:id="rId14"/>
    <p:sldId id="271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8" d="100"/>
          <a:sy n="138" d="100"/>
        </p:scale>
        <p:origin x="756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22155-F6E3-406E-B04F-D5269B29CDF0}" type="datetimeFigureOut">
              <a:rPr lang="en-US" smtClean="0"/>
              <a:t>8/21/2018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77555-22F0-4940-AEB2-481FD6E5A4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5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4C614E1-43C6-4BA8-B1D3-DCC7DF35E70A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9786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AE04C6B-A70F-49CA-B511-7DFDEA8CD114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8433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C8A4890-CBA0-4812-B2E4-5005794E82D4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7779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03B8E8A-A83A-4A86-90EC-B30F3F966DC0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6056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1AAA9FA-B277-4188-9645-DB017F9989C6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7028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42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DA61B-707B-4EF5-A4C9-24E8B840918D}" type="datetime1">
              <a:rPr lang="en-US" smtClean="0"/>
              <a:t>8/21/2018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47C7-36F9-4935-B987-9600FD5B61BA}" type="datetime1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5775-E0EA-4DCB-9402-FF5557D2ADCA}" type="datetime1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69207-B379-4ABB-9AAC-9C6CF0C36CA8}" type="datetime1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4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DF676-3F9C-425B-9093-4054CF842F40}" type="datetime1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0F2-8F4A-4B11-A1F6-1D2286B59615}" type="datetime1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3FEEE-349B-4EAB-905B-C3EDC7F73B18}" type="datetime1">
              <a:rPr lang="en-US" smtClean="0"/>
              <a:t>8/21/2018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F0DE-D23C-47AA-B4E0-33B9F601A10F}" type="datetime1">
              <a:rPr lang="en-US" smtClean="0"/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A4F2-99AB-4F43-8DE1-D39CFB959313}" type="datetime1">
              <a:rPr lang="en-US" smtClean="0"/>
              <a:t>8/21/2018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09BAE-AFFB-4A84-BEFB-00606283DD36}" type="datetime1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51C5-9AA0-4405-B93C-13B562819393}" type="datetime1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9752F4-780B-4A3D-981C-CEA79B4EE90B}" type="datetime1">
              <a:rPr lang="en-US" smtClean="0"/>
              <a:t>8/21/2018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Copyright © Carl M. Burnett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46CBA2-ECE5-4BE9-B546-6761E0E6708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1" kern="120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b="1" kern="1200">
          <a:solidFill>
            <a:schemeClr val="tx1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ebdb.montgomerycollege.edu/internet/wdceevals/wdceevals.cf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l.burnett@montgomerycollege.edu" TargetMode="External"/><Relationship Id="rId2" Type="http://schemas.openxmlformats.org/officeDocument/2006/relationships/hyperlink" Target="mailto:profburnett@live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38150"/>
            <a:ext cx="7851648" cy="3429000"/>
          </a:xfrm>
        </p:spPr>
        <p:txBody>
          <a:bodyPr anchor="ctr"/>
          <a:lstStyle/>
          <a:p>
            <a:r>
              <a:rPr lang="en-US" dirty="0"/>
              <a:t>CMP 868 - Creating Your Personal and Small Business Web Sites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38550"/>
            <a:ext cx="7854696" cy="706902"/>
          </a:xfrm>
        </p:spPr>
        <p:txBody>
          <a:bodyPr>
            <a:noAutofit/>
          </a:bodyPr>
          <a:lstStyle/>
          <a:p>
            <a:r>
              <a:rPr lang="en-US" sz="1800" dirty="0"/>
              <a:t>Session I - Introduction</a:t>
            </a:r>
          </a:p>
          <a:p>
            <a:r>
              <a:rPr lang="en-US" sz="1800" dirty="0"/>
              <a:t>http://www.profburnett.com</a:t>
            </a:r>
          </a:p>
        </p:txBody>
      </p:sp>
    </p:spTree>
    <p:extLst>
      <p:ext uri="{BB962C8B-B14F-4D97-AF65-F5344CB8AC3E}">
        <p14:creationId xmlns:p14="http://schemas.microsoft.com/office/powerpoint/2010/main" val="705180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>
                <a:ea typeface="ＭＳ Ｐゴシック" charset="0"/>
                <a:cs typeface="ＭＳ Ｐゴシック" charset="0"/>
              </a:rPr>
              <a:t>Opening delays or cancellations</a:t>
            </a:r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50182"/>
            <a:ext cx="9144000" cy="3144441"/>
          </a:xfrm>
        </p:spPr>
        <p:txBody>
          <a:bodyPr/>
          <a:lstStyle/>
          <a:p>
            <a:pPr algn="ctr" eaLnBrk="1" hangingPunct="1">
              <a:buFont typeface="Wingdings" charset="2"/>
              <a:buNone/>
              <a:defRPr/>
            </a:pPr>
            <a:r>
              <a:rPr lang="en-US" dirty="0"/>
              <a:t>	In case of inclement weather or other catastrophes, please check the Montgomery College Web Site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www.montgomerycollege.edu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or call 240-567-5000 for class </a:t>
            </a:r>
            <a:br>
              <a:rPr lang="en-US" dirty="0"/>
            </a:br>
            <a:r>
              <a:rPr lang="en-US" dirty="0"/>
              <a:t>delays or cancellations.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71FE-8FCD-4E6B-8F9E-A2E0D3683212}" type="datetime1">
              <a:rPr lang="en-US" smtClean="0"/>
              <a:t>8/21/2018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02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2400" dirty="0"/>
              <a:t>Class Schedule</a:t>
            </a:r>
            <a:br>
              <a:rPr lang="en-US" sz="2400" dirty="0"/>
            </a:br>
            <a:r>
              <a:rPr lang="en-US" sz="2400" dirty="0"/>
              <a:t>CMP 868 - Creating Your Personal and Small Business Web Sites </a:t>
            </a:r>
            <a:br>
              <a:rPr lang="en-US" sz="2400" dirty="0"/>
            </a:br>
            <a:r>
              <a:rPr lang="en-US" sz="2400" dirty="0"/>
              <a:t>CRN 24982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335977"/>
              </p:ext>
            </p:extLst>
          </p:nvPr>
        </p:nvGraphicFramePr>
        <p:xfrm>
          <a:off x="457200" y="1657350"/>
          <a:ext cx="8229600" cy="1691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Date</a:t>
                      </a: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Day</a:t>
                      </a: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j-lt"/>
                        </a:rPr>
                        <a:t>Hours</a:t>
                      </a: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effectLst/>
                          <a:latin typeface="+mj-lt"/>
                        </a:rPr>
                        <a:t>Oct 22, 2018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Monday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j-lt"/>
                        </a:rPr>
                        <a:t>6:30 pm - 9:30 pm</a:t>
                      </a: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Oct 24, 2018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Wednesday</a:t>
                      </a:r>
                      <a:r>
                        <a:rPr lang="en-US" sz="1400" b="1" kern="1200" baseline="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latin typeface="+mj-lt"/>
                        </a:rPr>
                        <a:t>6:30 pm - 9:30 pm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Oct 29, 2018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Monday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+mj-lt"/>
                        </a:rPr>
                        <a:t>6:30 pm - 9:30 pm</a:t>
                      </a: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j-lt"/>
                        </a:rPr>
                        <a:t> Oct 31, 2018</a:t>
                      </a: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Wednesday 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j-lt"/>
                        </a:rPr>
                        <a:t>6:30 pm - 9:30 pm</a:t>
                      </a: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+mj-lt"/>
                        </a:rPr>
                        <a:t>Nov 5, 2018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Monday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85999" marR="85999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6:30 pm - 9:30 pm</a:t>
                      </a:r>
                    </a:p>
                  </a:txBody>
                  <a:tcPr marL="85999" marR="85999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C24D4-0067-4FB0-84FD-78E6D6878269}" type="datetime1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11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423623" y="3873460"/>
            <a:ext cx="4296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j-lt"/>
              </a:rPr>
              <a:t>All Classes meet in the Takoma Park, WDCE</a:t>
            </a:r>
          </a:p>
        </p:txBody>
      </p:sp>
    </p:spTree>
    <p:extLst>
      <p:ext uri="{BB962C8B-B14F-4D97-AF65-F5344CB8AC3E}">
        <p14:creationId xmlns:p14="http://schemas.microsoft.com/office/powerpoint/2010/main" val="47729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000" dirty="0">
                <a:ea typeface="ＭＳ Ｐゴシック" pitchFamily="34" charset="-128"/>
              </a:rPr>
              <a:t>Session I </a:t>
            </a:r>
          </a:p>
          <a:p>
            <a:pPr lvl="1">
              <a:defRPr/>
            </a:pPr>
            <a:r>
              <a:rPr lang="en-US" sz="1700" dirty="0">
                <a:ea typeface="ＭＳ Ｐゴシック" pitchFamily="34" charset="-128"/>
              </a:rPr>
              <a:t>Course Overview Presentation</a:t>
            </a:r>
          </a:p>
          <a:p>
            <a:pPr lvl="1"/>
            <a:r>
              <a:rPr lang="en-US" sz="1600" dirty="0"/>
              <a:t>The Goal of Web Design </a:t>
            </a:r>
          </a:p>
          <a:p>
            <a:pPr lvl="1"/>
            <a:r>
              <a:rPr lang="en-US" sz="1600" dirty="0"/>
              <a:t>Planning Your Website Outline</a:t>
            </a:r>
          </a:p>
          <a:p>
            <a:pPr lvl="1"/>
            <a:r>
              <a:rPr lang="en-US" sz="1600" dirty="0"/>
              <a:t>Creating Effective Content</a:t>
            </a:r>
            <a:br>
              <a:rPr lang="en-US" sz="1600" dirty="0">
                <a:ea typeface="ＭＳ Ｐゴシック" pitchFamily="34" charset="-128"/>
              </a:rPr>
            </a:br>
            <a:endParaRPr lang="en-US" sz="1600" dirty="0">
              <a:ea typeface="ＭＳ Ｐゴシック" pitchFamily="34" charset="-128"/>
            </a:endParaRPr>
          </a:p>
          <a:p>
            <a:pPr>
              <a:defRPr/>
            </a:pPr>
            <a:endParaRPr lang="en-US" sz="18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A7866A7-C3F9-4DA3-845B-97FC7FD8126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000" dirty="0">
                <a:ea typeface="ＭＳ Ｐゴシック" pitchFamily="34" charset="-128"/>
              </a:rPr>
              <a:t>Session II</a:t>
            </a:r>
          </a:p>
          <a:p>
            <a:pPr lvl="1"/>
            <a:r>
              <a:rPr lang="en-US" sz="1800" dirty="0"/>
              <a:t>Layout &amp; Design</a:t>
            </a:r>
          </a:p>
          <a:p>
            <a:pPr lvl="2"/>
            <a:r>
              <a:rPr lang="en-US" sz="1800" dirty="0"/>
              <a:t>Role of Design</a:t>
            </a:r>
          </a:p>
          <a:p>
            <a:pPr lvl="2"/>
            <a:r>
              <a:rPr lang="en-US" sz="1800" dirty="0"/>
              <a:t>Types of Websites</a:t>
            </a:r>
          </a:p>
          <a:p>
            <a:pPr lvl="2"/>
            <a:r>
              <a:rPr lang="en-US" sz="1800" dirty="0"/>
              <a:t>Responsive Web Design</a:t>
            </a:r>
          </a:p>
          <a:p>
            <a:pPr lvl="2"/>
            <a:r>
              <a:rPr lang="en-US" sz="1800" dirty="0"/>
              <a:t>Frameworks</a:t>
            </a:r>
          </a:p>
          <a:p>
            <a:pPr lvl="1"/>
            <a:r>
              <a:rPr lang="en-US" sz="1800" dirty="0"/>
              <a:t>Web Design Tools</a:t>
            </a:r>
          </a:p>
          <a:p>
            <a:pPr lvl="1"/>
            <a:r>
              <a:rPr lang="en-US" sz="1800" dirty="0"/>
              <a:t>Designing Effective Navigation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C9B3-8C68-41C1-BE45-1B3157751F46}" type="datetime1">
              <a:rPr lang="en-US" smtClean="0"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13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Schedule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28600" y="1473445"/>
            <a:ext cx="4572000" cy="332613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Session III</a:t>
            </a:r>
            <a:endParaRPr lang="en-US" dirty="0">
              <a:ea typeface="ＭＳ Ｐゴシック" pitchFamily="34" charset="-128"/>
            </a:endParaRPr>
          </a:p>
          <a:p>
            <a:pPr lvl="1"/>
            <a:r>
              <a:rPr lang="en-US" sz="1900" dirty="0"/>
              <a:t>HTML - The Web Language </a:t>
            </a:r>
          </a:p>
          <a:p>
            <a:pPr lvl="1"/>
            <a:r>
              <a:rPr lang="en-US" sz="1900" dirty="0"/>
              <a:t>CSS - Adding Style</a:t>
            </a:r>
          </a:p>
          <a:p>
            <a:pPr lvl="1"/>
            <a:r>
              <a:rPr lang="en-US" sz="1900" dirty="0"/>
              <a:t>JavaScript &amp; jQuery - Interactivity</a:t>
            </a:r>
            <a:br>
              <a:rPr lang="en-US" sz="1600" dirty="0"/>
            </a:br>
            <a:endParaRPr lang="en-US" sz="1600" dirty="0"/>
          </a:p>
          <a:p>
            <a:r>
              <a:rPr lang="en-US" dirty="0"/>
              <a:t>Session IV </a:t>
            </a:r>
          </a:p>
          <a:p>
            <a:pPr lvl="1"/>
            <a:r>
              <a:rPr lang="en-US" sz="2300" dirty="0"/>
              <a:t>eCommerce</a:t>
            </a:r>
          </a:p>
          <a:p>
            <a:pPr lvl="1"/>
            <a:r>
              <a:rPr lang="en-US" sz="2300" dirty="0"/>
              <a:t>Audio and Video</a:t>
            </a:r>
          </a:p>
          <a:p>
            <a:pPr lvl="1"/>
            <a:r>
              <a:rPr lang="en-US" sz="2300" dirty="0"/>
              <a:t>Social Media Integration</a:t>
            </a:r>
          </a:p>
          <a:p>
            <a:pPr lvl="1"/>
            <a:r>
              <a:rPr lang="en-US" sz="2300" dirty="0"/>
              <a:t>Content Management Systems (CMS)</a:t>
            </a:r>
            <a:br>
              <a:rPr lang="en-US" sz="1600" dirty="0"/>
            </a:br>
            <a:endParaRPr lang="en-US" sz="1600" dirty="0"/>
          </a:p>
          <a:p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113353-93DB-4BA9-8292-EFCE32905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267200" cy="332613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Session V  </a:t>
            </a:r>
          </a:p>
          <a:p>
            <a:pPr lvl="1"/>
            <a:r>
              <a:rPr lang="en-US" dirty="0"/>
              <a:t>Testing Your Website</a:t>
            </a:r>
          </a:p>
          <a:p>
            <a:pPr lvl="1"/>
            <a:r>
              <a:rPr lang="en-US" dirty="0"/>
              <a:t>Promoting Your Website</a:t>
            </a:r>
          </a:p>
          <a:p>
            <a:pPr lvl="1"/>
            <a:r>
              <a:rPr lang="en-US" dirty="0"/>
              <a:t>Measuring Success</a:t>
            </a:r>
          </a:p>
          <a:p>
            <a:pPr lvl="1"/>
            <a:r>
              <a:rPr lang="en-US" dirty="0"/>
              <a:t>Student Presentations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4095-E781-4C64-8910-3B1D44E9482C}" type="datetime1">
              <a:rPr lang="en-US" smtClean="0"/>
              <a:t>8/21/2018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4EFA3DF2-4BC2-40AE-85DA-2BE629CC17C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90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WD&amp;CE Course Evaluation Form</a:t>
            </a:r>
          </a:p>
          <a:p>
            <a:r>
              <a:rPr lang="en-US" sz="1800" dirty="0">
                <a:hlinkClick r:id="rId3"/>
              </a:rPr>
              <a:t>http://webdb.montgomerycollege.edu/internet/wdceevals/wdceevals.cfm  </a:t>
            </a:r>
            <a:endParaRPr lang="en-US" sz="1800" dirty="0"/>
          </a:p>
          <a:p>
            <a:r>
              <a:rPr lang="en-US" dirty="0"/>
              <a:t>Course Name: </a:t>
            </a:r>
            <a:r>
              <a:rPr lang="en-US" sz="2800" dirty="0"/>
              <a:t>Creating Your Personal and Small Business Web Sites </a:t>
            </a:r>
            <a:endParaRPr lang="en-US" dirty="0"/>
          </a:p>
          <a:p>
            <a:r>
              <a:rPr lang="en-US" dirty="0"/>
              <a:t>Course CRN: </a:t>
            </a:r>
            <a:r>
              <a:rPr lang="en-US" sz="2800" dirty="0"/>
              <a:t>24982</a:t>
            </a:r>
            <a:endParaRPr lang="en-US" dirty="0"/>
          </a:p>
          <a:p>
            <a:r>
              <a:rPr lang="en-US" dirty="0"/>
              <a:t>Course Start Date: </a:t>
            </a:r>
            <a:r>
              <a:rPr lang="en-US" sz="2400" dirty="0">
                <a:ea typeface="ＭＳ Ｐゴシック" pitchFamily="34" charset="-128"/>
              </a:rPr>
              <a:t>Oct 22, 2018 </a:t>
            </a:r>
          </a:p>
          <a:p>
            <a:r>
              <a:rPr lang="en-US" dirty="0"/>
              <a:t>Course Instructor: Carl Burnett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3AA79-4465-402D-A4EA-C248FE6A5C6D}" type="datetime1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96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Introductions</a:t>
            </a:r>
          </a:p>
          <a:p>
            <a:pPr eaLnBrk="1" hangingPunct="1"/>
            <a:r>
              <a:rPr lang="en-US" dirty="0"/>
              <a:t>Class Outline</a:t>
            </a:r>
          </a:p>
          <a:p>
            <a:pPr eaLnBrk="1" hangingPunct="1"/>
            <a:r>
              <a:rPr lang="en-US" dirty="0"/>
              <a:t>Review Class Website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F4B26-E748-4C6B-9D31-9DBBFD1CD2C5}" type="datetime1">
              <a:rPr lang="en-US" smtClean="0"/>
              <a:t>8/21/2018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0CC56BB0-C7B8-4708-8B8B-B98E7780FB7B}" type="slidenum">
              <a:rPr lang="en-US" smtClean="0"/>
              <a:pPr/>
              <a:t>2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294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t>Instructor Info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Carl Burnett</a:t>
            </a:r>
          </a:p>
          <a:p>
            <a:r>
              <a:rPr lang="en-US" sz="2400" dirty="0"/>
              <a:t>Instructor with MCC since 2007</a:t>
            </a:r>
          </a:p>
          <a:p>
            <a:r>
              <a:rPr lang="en-US" sz="2400" dirty="0"/>
              <a:t>Also teaches at JHU &amp; CTC</a:t>
            </a:r>
          </a:p>
          <a:p>
            <a:r>
              <a:rPr lang="en-US" sz="2400" dirty="0"/>
              <a:t>Military – Corps of Engineers</a:t>
            </a:r>
          </a:p>
          <a:p>
            <a:r>
              <a:rPr lang="en-US" sz="2400" dirty="0"/>
              <a:t>IT Contractor - BAH, GD, Independent</a:t>
            </a:r>
          </a:p>
          <a:p>
            <a:r>
              <a:rPr lang="en-US" sz="2400" dirty="0">
                <a:hlinkClick r:id="rId2"/>
              </a:rPr>
              <a:t>profburnett@live.com</a:t>
            </a:r>
            <a:endParaRPr lang="en-US" sz="2400" dirty="0"/>
          </a:p>
          <a:p>
            <a:r>
              <a:rPr lang="en-US" sz="2400" dirty="0">
                <a:hlinkClick r:id="rId3"/>
              </a:rPr>
              <a:t>carl.burnett@montgomerycollege.edu</a:t>
            </a:r>
            <a:endParaRPr lang="en-US" sz="2400" dirty="0"/>
          </a:p>
          <a:p>
            <a:r>
              <a:rPr lang="en-US" sz="2400" dirty="0"/>
              <a:t>240.696.1906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8F92-DF8E-4902-ACB8-AFF00C617CF6}" type="datetime1">
              <a:rPr lang="en-US" smtClean="0"/>
              <a:t>8/21/2018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dirty="0"/>
          </a:p>
          <a:p>
            <a:fld id="{429C81B3-CAE1-4191-B45D-B78E7F2838A6}" type="slidenum">
              <a:rPr lang="en-US" smtClean="0"/>
              <a:pPr/>
              <a:t>3</a:t>
            </a:fld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882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Introduce Yourselves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Name</a:t>
            </a:r>
            <a:br>
              <a:rPr lang="en-US" sz="2400" dirty="0"/>
            </a:br>
            <a:r>
              <a:rPr lang="en-US" sz="2400" dirty="0"/>
              <a:t>  </a:t>
            </a:r>
          </a:p>
          <a:p>
            <a:r>
              <a:rPr lang="en-US" sz="2400" dirty="0"/>
              <a:t>What do you do or want to do?</a:t>
            </a:r>
            <a:br>
              <a:rPr lang="en-US" sz="2400" dirty="0"/>
            </a:br>
            <a:r>
              <a:rPr lang="en-US" sz="2400" dirty="0"/>
              <a:t>  </a:t>
            </a:r>
          </a:p>
          <a:p>
            <a:r>
              <a:rPr lang="en-US" sz="2400" dirty="0"/>
              <a:t>What do you to expect from course?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8FE8-CAF4-4048-86A6-CBA142201DE1}" type="datetime1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51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4400" dirty="0"/>
              <a:t>Administrative </a:t>
            </a:r>
            <a:br>
              <a:rPr lang="en-US" sz="4400" dirty="0"/>
            </a:br>
            <a:r>
              <a:rPr lang="en-US" sz="4400" dirty="0"/>
              <a:t>Announcements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45DAC-026F-4204-81A1-91C80F582BCC}" type="datetime1">
              <a:rPr lang="en-US" smtClean="0"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/>
              <a:t>Copyright © Carl M. Burnett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8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Attendance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  <a:defRPr/>
            </a:pPr>
            <a:r>
              <a:rPr lang="en-US" dirty="0"/>
              <a:t>Please fill out the Name Verification Sheet.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 dirty="0"/>
              <a:t>Sign in at start of each class.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/>
              <a:t>If you come in late, please sign in.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DCD9-A4CC-4770-A9FE-D87A3984CA5B}" type="datetime1">
              <a:rPr lang="en-US" smtClean="0"/>
              <a:t>8/21/2018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40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Course Completion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/>
              <a:t>You are required to attend 80% of the classes.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4464-8A5B-4592-B129-13E0A5F5DFD7}" type="datetime1">
              <a:rPr lang="en-US" smtClean="0"/>
              <a:t>8/21/2018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19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Recommended Textbook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Title: </a:t>
            </a:r>
            <a:r>
              <a:rPr lang="en-US" sz="2400" dirty="0"/>
              <a:t>Build a Website for Free</a:t>
            </a:r>
          </a:p>
          <a:p>
            <a:pPr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Author: </a:t>
            </a:r>
            <a:r>
              <a:rPr lang="en-US" sz="2400" dirty="0"/>
              <a:t>Mark William Bell </a:t>
            </a:r>
          </a:p>
          <a:p>
            <a:pPr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Edition: 3 </a:t>
            </a:r>
          </a:p>
          <a:p>
            <a:pPr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Published Date: </a:t>
            </a:r>
            <a:r>
              <a:rPr lang="en-US" sz="2400" dirty="0"/>
              <a:t>2013 </a:t>
            </a:r>
          </a:p>
          <a:p>
            <a:pPr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ISBN13: </a:t>
            </a:r>
            <a:r>
              <a:rPr lang="en-US" sz="2400" dirty="0"/>
              <a:t>9780789750235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</a:t>
            </a:r>
          </a:p>
          <a:p>
            <a:pPr>
              <a:buNone/>
              <a:defRPr/>
            </a:pPr>
            <a:r>
              <a:rPr lang="en-US" sz="2400" dirty="0">
                <a:ea typeface="ＭＳ Ｐゴシック" charset="0"/>
                <a:cs typeface="ＭＳ Ｐゴシック" charset="0"/>
              </a:rPr>
              <a:t>Publisher: </a:t>
            </a:r>
            <a:r>
              <a:rPr lang="en-US" sz="2400" dirty="0"/>
              <a:t>Que</a:t>
            </a:r>
            <a:r>
              <a:rPr lang="en-US" sz="2400" dirty="0">
                <a:ea typeface="ＭＳ Ｐゴシック" charset="0"/>
                <a:cs typeface="ＭＳ Ｐゴシック" charset="0"/>
              </a:rPr>
              <a:t> </a:t>
            </a:r>
          </a:p>
          <a:p>
            <a:pPr>
              <a:buNone/>
              <a:defRPr/>
            </a:pPr>
            <a:endParaRPr lang="en-US" sz="1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7137-1157-4BA4-ADB4-612B7F52EEBE}" type="datetime1">
              <a:rPr lang="en-US" smtClean="0"/>
              <a:t>8/21/2018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5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Campus Logistics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Restrooms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Vending Machines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/>
              <a:t>Bookstore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EC059-ECED-4888-9AC0-129DEC43E388}" type="datetime1">
              <a:rPr lang="en-US" smtClean="0"/>
              <a:t>8/21/2018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Carl M. Burnett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6CBA2-ECE5-4BE9-B546-6761E0E670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237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fBurnet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ProfBurnett</Template>
  <TotalTime>56</TotalTime>
  <Words>448</Words>
  <Application>Microsoft Office PowerPoint</Application>
  <PresentationFormat>On-screen Show (16:9)</PresentationFormat>
  <Paragraphs>143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ＭＳ Ｐゴシック</vt:lpstr>
      <vt:lpstr>Arial</vt:lpstr>
      <vt:lpstr>Calibri</vt:lpstr>
      <vt:lpstr>Constantia</vt:lpstr>
      <vt:lpstr>Verdana</vt:lpstr>
      <vt:lpstr>Wingdings</vt:lpstr>
      <vt:lpstr>Wingdings 2</vt:lpstr>
      <vt:lpstr>ProfBurnett</vt:lpstr>
      <vt:lpstr>CMP 868 - Creating Your Personal and Small Business Web Sites</vt:lpstr>
      <vt:lpstr>Outline</vt:lpstr>
      <vt:lpstr>Instructor Info</vt:lpstr>
      <vt:lpstr> Introduce Yourselves</vt:lpstr>
      <vt:lpstr>Administrative  Announcements</vt:lpstr>
      <vt:lpstr>Attendance</vt:lpstr>
      <vt:lpstr>Course Completion</vt:lpstr>
      <vt:lpstr>Recommended Textbook</vt:lpstr>
      <vt:lpstr>Campus Logistics</vt:lpstr>
      <vt:lpstr>Opening delays or cancellations</vt:lpstr>
      <vt:lpstr>Class Schedule CMP 868 - Creating Your Personal and Small Business Web Sites  CRN 24982</vt:lpstr>
      <vt:lpstr>Class Schedule</vt:lpstr>
      <vt:lpstr>Class Schedule</vt:lpstr>
      <vt:lpstr>Class Evaluation</vt:lpstr>
    </vt:vector>
  </TitlesOfParts>
  <Company>BWGM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ITI 133 HTML5  Desktop and  Mobile  Level I</dc:title>
  <dc:creator>Professor Burnett</dc:creator>
  <cp:lastModifiedBy>Prof Burnett</cp:lastModifiedBy>
  <cp:revision>14</cp:revision>
  <dcterms:created xsi:type="dcterms:W3CDTF">2015-01-17T12:40:41Z</dcterms:created>
  <dcterms:modified xsi:type="dcterms:W3CDTF">2018-08-21T19:25:00Z</dcterms:modified>
</cp:coreProperties>
</file>