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7" r:id="rId7"/>
    <p:sldId id="270" r:id="rId8"/>
    <p:sldId id="271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8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50A7-486E-4834-8A12-B6B52734C1B1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C143-5ACF-4891-8A8C-E46CB274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3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E0B0-61E4-4A0A-91A4-4AC94AB73947}" type="datetime1">
              <a:rPr lang="en-US" smtClean="0"/>
              <a:t>12/15/2016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1029-C520-422F-8402-CE10CA309D83}" type="datetime1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4091-99D7-4345-B9E9-7B489B0EE218}" type="datetime1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82B2-54E4-4844-A5E6-1598F153DE3D}" type="datetime1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B2A9-5B6C-4A64-B0E0-63C13F334D30}" type="datetime1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6BD-EFE2-4A1D-894C-BED72B2A61D2}" type="datetime1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C13-75F0-45C3-97BA-E3D452FC5726}" type="datetime1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11F-21E9-474B-97A3-B423B0A9DD47}" type="datetime1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877-780B-44B8-91AD-21D0F529D2B8}" type="datetime1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630-8CF4-4051-8DBB-9F86A98736F0}" type="datetime1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BDEB4-24DA-485C-B736-131223A38119}" type="datetime1">
              <a:rPr lang="en-US" smtClean="0"/>
              <a:t>12/15/2016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urnett@liv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l.burnett@montgomerycolleg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MMMC</a:t>
            </a:r>
            <a:br>
              <a:rPr lang="en-US" dirty="0"/>
            </a:br>
            <a:r>
              <a:rPr lang="en-US" dirty="0"/>
              <a:t>MS Excel 2007 Level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http://www.profburnett.com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46F5-6056-4041-ABB1-40E14D3FAC92}" type="datetime1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Introductions</a:t>
            </a:r>
          </a:p>
          <a:p>
            <a:pPr eaLnBrk="1" hangingPunct="1"/>
            <a:r>
              <a:rPr lang="en-US" dirty="0"/>
              <a:t>Class Outline</a:t>
            </a:r>
          </a:p>
          <a:p>
            <a:pPr eaLnBrk="1" hangingPunct="1"/>
            <a:r>
              <a:rPr lang="en-US" dirty="0"/>
              <a:t>Review Class Website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679-E8D9-41CD-93E0-384811F2302B}" type="datetime1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Copyright © Carl M. Burnett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Carl Burnett</a:t>
            </a:r>
          </a:p>
          <a:p>
            <a:r>
              <a:rPr lang="en-US" sz="2400" dirty="0"/>
              <a:t>Instructor with MCC since 2007</a:t>
            </a:r>
          </a:p>
          <a:p>
            <a:r>
              <a:rPr lang="en-US" sz="2400" dirty="0"/>
              <a:t>Also teaches at JHU &amp; CTC</a:t>
            </a:r>
          </a:p>
          <a:p>
            <a:r>
              <a:rPr lang="en-US" sz="2400" dirty="0"/>
              <a:t>Military 22 Years – Corps of Engineers</a:t>
            </a:r>
          </a:p>
          <a:p>
            <a:r>
              <a:rPr lang="en-US" sz="2400" dirty="0"/>
              <a:t>IT Contractor 20 Years (BAH, GD, Independent)</a:t>
            </a:r>
          </a:p>
          <a:p>
            <a:r>
              <a:rPr lang="en-US" sz="2400" dirty="0">
                <a:hlinkClick r:id="rId3"/>
              </a:rPr>
              <a:t>profburnett@live.com</a:t>
            </a:r>
            <a:endParaRPr lang="en-US" sz="2400" dirty="0"/>
          </a:p>
          <a:p>
            <a:r>
              <a:rPr lang="en-US" sz="2400" dirty="0">
                <a:hlinkClick r:id="rId4"/>
              </a:rPr>
              <a:t>carl.burnett@montgomerycollege.edu</a:t>
            </a:r>
            <a:endParaRPr lang="en-US" sz="2400" dirty="0"/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CCE0-C334-4E78-96BC-269ECBF5759C}" type="datetime1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2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Introductions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</a:t>
            </a:r>
          </a:p>
          <a:p>
            <a:pPr eaLnBrk="1" hangingPunct="1"/>
            <a:r>
              <a:rPr lang="en-US" dirty="0"/>
              <a:t>What do you to expect from the course?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581-784E-4F75-8FDE-D91A5231226D}" type="datetime1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84E5FDE3-2582-4730-B478-434A268DA5FD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6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Class Website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Download  Student Data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EC1F-F59E-475E-974A-322931204C78}" type="datetime1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Session 1</a:t>
            </a:r>
            <a:endParaRPr lang="en-US" sz="1800" dirty="0"/>
          </a:p>
          <a:p>
            <a:pPr lvl="1"/>
            <a:r>
              <a:rPr lang="en-US" sz="1800" dirty="0"/>
              <a:t>Course Overview Presentation</a:t>
            </a:r>
          </a:p>
          <a:p>
            <a:pPr lvl="1"/>
            <a:r>
              <a:rPr lang="en-US" sz="1800" dirty="0"/>
              <a:t>Relative and Absolute Formulas</a:t>
            </a:r>
          </a:p>
          <a:p>
            <a:pPr lvl="1"/>
            <a:r>
              <a:rPr lang="en-US" sz="1800" dirty="0"/>
              <a:t>Chapter 1: Using Multiple Worksheets &amp; Workbooks</a:t>
            </a:r>
          </a:p>
          <a:p>
            <a:pPr lvl="1"/>
            <a:r>
              <a:rPr lang="en-US" sz="1800" dirty="0"/>
              <a:t>Chapter 2: Advanced Formatting</a:t>
            </a:r>
          </a:p>
          <a:p>
            <a:pPr lvl="1"/>
            <a:r>
              <a:rPr lang="en-US" sz="1800" dirty="0"/>
              <a:t>Chapter 3: Outlining &amp; Subtotals</a:t>
            </a:r>
          </a:p>
          <a:p>
            <a:r>
              <a:rPr lang="en-US" sz="2400" dirty="0"/>
              <a:t>Session 2</a:t>
            </a:r>
            <a:endParaRPr lang="en-US" sz="1800" dirty="0"/>
          </a:p>
          <a:p>
            <a:pPr lvl="1"/>
            <a:r>
              <a:rPr lang="en-US" sz="1800" dirty="0"/>
              <a:t>Chapter 4: Cell &amp; Range Names</a:t>
            </a:r>
          </a:p>
          <a:p>
            <a:pPr lvl="1"/>
            <a:r>
              <a:rPr lang="en-US" sz="1800" dirty="0"/>
              <a:t>Chapter 5: List &amp; Tables</a:t>
            </a:r>
          </a:p>
          <a:p>
            <a:pPr lvl="1"/>
            <a:r>
              <a:rPr lang="en-US" sz="1800" dirty="0"/>
              <a:t>Chapter 7: Advanced Charting</a:t>
            </a:r>
          </a:p>
          <a:p>
            <a:pPr lvl="1"/>
            <a:r>
              <a:rPr lang="en-US" sz="1800" dirty="0"/>
              <a:t>Pivot Tables &amp; </a:t>
            </a:r>
            <a:r>
              <a:rPr lang="en-US" sz="1800" dirty="0" err="1"/>
              <a:t>PivotCharts</a:t>
            </a:r>
            <a:endParaRPr lang="en-US" sz="1800" dirty="0"/>
          </a:p>
          <a:p>
            <a:pPr lvl="1"/>
            <a:r>
              <a:rPr lang="en-US" sz="1800" dirty="0"/>
              <a:t>Chapter 8: Documents &amp; Auditing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27777" r="95332" b="36890"/>
          <a:stretch/>
        </p:blipFill>
        <p:spPr>
          <a:xfrm>
            <a:off x="2054542" y="1581150"/>
            <a:ext cx="1635225" cy="232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54" t="21331" r="66579" b="2781"/>
          <a:stretch/>
        </p:blipFill>
        <p:spPr>
          <a:xfrm>
            <a:off x="5410200" y="180060"/>
            <a:ext cx="1905000" cy="47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Session 1</a:t>
            </a:r>
            <a:endParaRPr lang="en-US" sz="1800" dirty="0"/>
          </a:p>
          <a:p>
            <a:pPr lvl="1"/>
            <a:r>
              <a:rPr lang="en-US" sz="1800" dirty="0"/>
              <a:t>Course Overview Presentation</a:t>
            </a:r>
          </a:p>
          <a:p>
            <a:pPr lvl="1"/>
            <a:r>
              <a:rPr lang="en-US" sz="1800" dirty="0"/>
              <a:t>Relative and Absolute Formulas</a:t>
            </a:r>
          </a:p>
          <a:p>
            <a:pPr lvl="1"/>
            <a:r>
              <a:rPr lang="en-US" sz="1800" dirty="0"/>
              <a:t>Chapter 1: Using Multiple Worksheets &amp; Workbooks</a:t>
            </a:r>
          </a:p>
          <a:p>
            <a:pPr lvl="1"/>
            <a:r>
              <a:rPr lang="en-US" sz="1800" dirty="0"/>
              <a:t>Chapter 2: Advanced Formatting</a:t>
            </a:r>
          </a:p>
          <a:p>
            <a:pPr lvl="1"/>
            <a:r>
              <a:rPr lang="en-US" sz="1800" dirty="0"/>
              <a:t>Chapter 3: Outlining &amp; Subtotals</a:t>
            </a:r>
          </a:p>
          <a:p>
            <a:r>
              <a:rPr lang="en-US" sz="2400" dirty="0"/>
              <a:t>Session 2</a:t>
            </a:r>
            <a:endParaRPr lang="en-US" sz="1800" dirty="0"/>
          </a:p>
          <a:p>
            <a:pPr lvl="1"/>
            <a:r>
              <a:rPr lang="en-US" sz="1800" dirty="0"/>
              <a:t>Chapter 4: Cell &amp; Range Names</a:t>
            </a:r>
          </a:p>
          <a:p>
            <a:pPr lvl="1"/>
            <a:r>
              <a:rPr lang="en-US" sz="1800" dirty="0"/>
              <a:t>Chapter 5: List &amp; Tables</a:t>
            </a:r>
          </a:p>
          <a:p>
            <a:pPr lvl="1"/>
            <a:r>
              <a:rPr lang="en-US" sz="1800" dirty="0"/>
              <a:t>Chapter 7: Advanced Charting</a:t>
            </a:r>
          </a:p>
          <a:p>
            <a:pPr lvl="1"/>
            <a:r>
              <a:rPr lang="en-US" sz="1800" dirty="0"/>
              <a:t>Pivot Tables &amp; </a:t>
            </a:r>
            <a:r>
              <a:rPr lang="en-US" sz="1800" dirty="0" err="1"/>
              <a:t>PivotCharts</a:t>
            </a:r>
            <a:endParaRPr lang="en-US" sz="1800" dirty="0"/>
          </a:p>
          <a:p>
            <a:pPr lvl="1"/>
            <a:r>
              <a:rPr lang="en-US" sz="1800" dirty="0"/>
              <a:t>Chapter 8: Documents &amp; Auditing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07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27</TotalTime>
  <Words>261</Words>
  <Application>Microsoft Office PowerPoint</Application>
  <PresentationFormat>On-screen Show (16:9)</PresentationFormat>
  <Paragraphs>81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Verdana</vt:lpstr>
      <vt:lpstr>Wingdings 2</vt:lpstr>
      <vt:lpstr>ProfBurnett</vt:lpstr>
      <vt:lpstr>MMMC MS Excel 2007 Level II</vt:lpstr>
      <vt:lpstr>Outline</vt:lpstr>
      <vt:lpstr>Instructor Info</vt:lpstr>
      <vt:lpstr>Introductions</vt:lpstr>
      <vt:lpstr>Class Website</vt:lpstr>
      <vt:lpstr>Excel Level II - Course Outline</vt:lpstr>
      <vt:lpstr>PivotTable</vt:lpstr>
      <vt:lpstr>Excel Level II - Course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080 MS Excel Level I</dc:title>
  <dc:creator>Professor Burnett</dc:creator>
  <cp:lastModifiedBy>Prof Burnett</cp:lastModifiedBy>
  <cp:revision>8</cp:revision>
  <dcterms:created xsi:type="dcterms:W3CDTF">2015-01-17T12:08:33Z</dcterms:created>
  <dcterms:modified xsi:type="dcterms:W3CDTF">2016-12-15T11:47:19Z</dcterms:modified>
</cp:coreProperties>
</file>