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78" r:id="rId3"/>
    <p:sldId id="279" r:id="rId4"/>
    <p:sldId id="28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9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1/14/2018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1/14/2018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burnett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98048"/>
            <a:ext cx="8229600" cy="1143000"/>
          </a:xfrm>
        </p:spPr>
        <p:txBody>
          <a:bodyPr anchor="ctr"/>
          <a:lstStyle/>
          <a:p>
            <a:r>
              <a:rPr lang="en-US" sz="6000" dirty="0">
                <a:effectLst/>
              </a:rPr>
              <a:t>JavaScript &amp; jQuery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19350"/>
            <a:ext cx="8229600" cy="706902"/>
          </a:xfrm>
        </p:spPr>
        <p:txBody>
          <a:bodyPr>
            <a:noAutofit/>
          </a:bodyPr>
          <a:lstStyle/>
          <a:p>
            <a:r>
              <a:rPr lang="en-US" sz="2800" dirty="0"/>
              <a:t>Course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3657B7-0CE4-4496-826B-A8D575DCC1BC}"/>
              </a:ext>
            </a:extLst>
          </p:cNvPr>
          <p:cNvSpPr txBox="1">
            <a:spLocks noChangeArrowheads="1"/>
          </p:cNvSpPr>
          <p:nvPr/>
        </p:nvSpPr>
        <p:spPr>
          <a:xfrm>
            <a:off x="567578" y="3486150"/>
            <a:ext cx="8195422" cy="914400"/>
          </a:xfrm>
          <a:prstGeom prst="rect">
            <a:avLst/>
          </a:prstGeom>
        </p:spPr>
        <p:txBody>
          <a:bodyPr vert="horz" lIns="0" rIns="18288" anchor="b">
            <a:normAutofit fontScale="775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br>
              <a:rPr lang="en-US" sz="3600" dirty="0"/>
            </a:br>
            <a:r>
              <a:rPr lang="en-US" sz="2000" dirty="0">
                <a:hlinkClick r:id="rId3"/>
              </a:rPr>
              <a:t>www.profburnett.com</a:t>
            </a:r>
            <a:endParaRPr lang="en-US" sz="2000" dirty="0"/>
          </a:p>
          <a:p>
            <a:pPr>
              <a:defRPr/>
            </a:pPr>
            <a:r>
              <a:rPr lang="en-US" sz="2000" i="1" dirty="0">
                <a:solidFill>
                  <a:srgbClr val="FFC000"/>
                </a:solidFill>
              </a:rPr>
              <a:t>Master a Skill </a:t>
            </a:r>
            <a:r>
              <a:rPr lang="en-US" sz="2000" i="1" dirty="0"/>
              <a:t>/ </a:t>
            </a:r>
            <a:r>
              <a:rPr lang="en-US" sz="2000" i="1" dirty="0">
                <a:solidFill>
                  <a:srgbClr val="FFFF00"/>
                </a:solidFill>
              </a:rPr>
              <a:t>Learn for Life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I – Tuesday, March 20, 2018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    Course Overview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    Chapter 2 - Getting Started with JavaScript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    Chapter 3 - Essential JavaScript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    Chapter 4 - JavaScript Events, Objects, &amp; Functions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    Chapter 6 - JavaScript and the DOM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    Chapter 7 - JavaScript Links, Images, &amp; Timers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    Chapter 5 - Testing and Debugging JavaScript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II  - Thursday, March 22,  2018 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    Chapter 8 – Fast Start with jQuery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538-2319-484A-9DF4-5B2BEE6471CB}" type="datetime1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Session III – </a:t>
            </a:r>
            <a:r>
              <a:rPr lang="en-US" sz="2000" dirty="0">
                <a:ea typeface="ＭＳ Ｐゴシック" pitchFamily="34" charset="-128"/>
              </a:rPr>
              <a:t>Tuesday, March 27, 2018</a:t>
            </a:r>
            <a:endParaRPr lang="en-US" sz="1600" dirty="0"/>
          </a:p>
          <a:p>
            <a:pPr lvl="1"/>
            <a:r>
              <a:rPr lang="en-US" sz="1600" dirty="0"/>
              <a:t>    Chapter 9 – Effects and Animations</a:t>
            </a:r>
            <a:br>
              <a:rPr lang="en-US" sz="1600" dirty="0"/>
            </a:br>
            <a:endParaRPr lang="en-US" sz="1600" dirty="0"/>
          </a:p>
          <a:p>
            <a:r>
              <a:rPr lang="en-US" sz="2000" dirty="0"/>
              <a:t>Session IV – </a:t>
            </a:r>
            <a:r>
              <a:rPr lang="en-US" sz="2000" dirty="0">
                <a:ea typeface="ＭＳ Ｐゴシック" pitchFamily="34" charset="-128"/>
              </a:rPr>
              <a:t>Thursday, March 29,  2018 </a:t>
            </a:r>
            <a:endParaRPr lang="en-US" sz="2000" dirty="0"/>
          </a:p>
          <a:p>
            <a:pPr lvl="1"/>
            <a:r>
              <a:rPr lang="en-US" sz="1600" dirty="0"/>
              <a:t>Chapter 10 – Forms and Data Validation</a:t>
            </a:r>
            <a:br>
              <a:rPr lang="en-US" sz="1600" dirty="0"/>
            </a:br>
            <a:endParaRPr lang="en-US" sz="1600" dirty="0"/>
          </a:p>
          <a:p>
            <a:r>
              <a:rPr lang="en-US" sz="2000" dirty="0"/>
              <a:t>Session V – </a:t>
            </a:r>
            <a:r>
              <a:rPr lang="en-US" sz="2000" dirty="0">
                <a:ea typeface="ＭＳ Ｐゴシック" pitchFamily="34" charset="-128"/>
              </a:rPr>
              <a:t>Tuesday, April 3,  2018 </a:t>
            </a:r>
            <a:endParaRPr lang="en-US" sz="2000" dirty="0"/>
          </a:p>
          <a:p>
            <a:pPr lvl="1"/>
            <a:r>
              <a:rPr lang="en-US" sz="1600" dirty="0"/>
              <a:t>Chapter 11 – jQuery Plugins and UI Widgets</a:t>
            </a:r>
          </a:p>
          <a:p>
            <a:pPr lvl="1"/>
            <a:endParaRPr lang="en-US" sz="1600" dirty="0"/>
          </a:p>
          <a:p>
            <a:r>
              <a:rPr lang="en-US" sz="2000" dirty="0"/>
              <a:t>Session VI – </a:t>
            </a:r>
            <a:r>
              <a:rPr lang="en-US" sz="2000" dirty="0">
                <a:ea typeface="ＭＳ Ｐゴシック" pitchFamily="34" charset="-128"/>
              </a:rPr>
              <a:t>Thursday, April 5,  2018 </a:t>
            </a:r>
            <a:endParaRPr lang="sv-SE" sz="1600" dirty="0"/>
          </a:p>
          <a:p>
            <a:pPr lvl="1"/>
            <a:r>
              <a:rPr lang="sv-SE" sz="1600" dirty="0"/>
              <a:t>    Chapter 12 – AJAX, JSON, Flickr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0DBF-D914-46AD-9325-67C1B7C4234C}" type="datetime1">
              <a:rPr lang="en-US" smtClean="0"/>
              <a:t>1/14/2018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2007 - 2018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</a:t>
            </a:r>
            <a:r>
              <a:rPr lang="en-US" sz="2800" dirty="0"/>
              <a:t>JavaScript with jQuery</a:t>
            </a:r>
            <a:r>
              <a:rPr lang="en-US" dirty="0"/>
              <a:t> </a:t>
            </a:r>
          </a:p>
          <a:p>
            <a:r>
              <a:rPr lang="en-US" dirty="0"/>
              <a:t>Course CRN: </a:t>
            </a:r>
            <a:r>
              <a:rPr lang="en-US" sz="2800" dirty="0"/>
              <a:t>35206</a:t>
            </a:r>
            <a:endParaRPr lang="en-US" dirty="0"/>
          </a:p>
          <a:p>
            <a:pPr>
              <a:defRPr/>
            </a:pPr>
            <a:r>
              <a:rPr lang="en-US" dirty="0"/>
              <a:t>Course Start Date: </a:t>
            </a:r>
            <a:r>
              <a:rPr lang="en-US" sz="2400" dirty="0">
                <a:ea typeface="ＭＳ Ｐゴシック" pitchFamily="34" charset="-128"/>
              </a:rPr>
              <a:t>March 20, 2018</a:t>
            </a: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15C-A27B-469D-A4DF-92656F082F7F}" type="datetime1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2007 - 2018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53</TotalTime>
  <Words>169</Words>
  <Application>Microsoft Office PowerPoint</Application>
  <PresentationFormat>On-screen Show (16:9)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Calibri</vt:lpstr>
      <vt:lpstr>Constantia</vt:lpstr>
      <vt:lpstr>Verdana</vt:lpstr>
      <vt:lpstr>Wingdings 2</vt:lpstr>
      <vt:lpstr>ProfBurnett</vt:lpstr>
      <vt:lpstr>JavaScript &amp; jQuery</vt:lpstr>
      <vt:lpstr>Class Schedule</vt:lpstr>
      <vt:lpstr>Class Schedule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Carl Burnett</cp:lastModifiedBy>
  <cp:revision>11</cp:revision>
  <dcterms:created xsi:type="dcterms:W3CDTF">2015-01-17T12:40:41Z</dcterms:created>
  <dcterms:modified xsi:type="dcterms:W3CDTF">2018-01-14T19:12:18Z</dcterms:modified>
</cp:coreProperties>
</file>