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78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88F8E-512F-45AF-ADE4-FA32BD557C3B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4BE55-7F87-489F-9660-DCB3F1B5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9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864D0-3CBE-4737-8223-7367875442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1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1FCC1C-C3CF-49A9-88DF-1C528072DA7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/html_head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/html_elements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/html_attributes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/html5_semantic_elements.asp" TargetMode="External"/><Relationship Id="rId2" Type="http://schemas.openxmlformats.org/officeDocument/2006/relationships/hyperlink" Target="http://www.w3schools.com/html/html_block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html/html5_new_elements.as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/html_lists.asp" TargetMode="External"/><Relationship Id="rId2" Type="http://schemas.openxmlformats.org/officeDocument/2006/relationships/hyperlink" Target="http://www.w3schools.com/html/html_link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html/html_images.as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46176" y="361950"/>
            <a:ext cx="7851648" cy="2438400"/>
          </a:xfrm>
        </p:spPr>
        <p:txBody>
          <a:bodyPr/>
          <a:lstStyle/>
          <a:p>
            <a:pPr>
              <a:defRPr/>
            </a:pPr>
            <a:r>
              <a:rPr lang="en-US" sz="4400" smtClean="0"/>
              <a:t>HTML5 </a:t>
            </a:r>
            <a:r>
              <a:rPr lang="en-US" sz="4400" dirty="0" smtClean="0"/>
              <a:t>Level </a:t>
            </a:r>
            <a:r>
              <a:rPr lang="en-US" sz="4400" dirty="0"/>
              <a:t>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4652" y="3333750"/>
            <a:ext cx="7854696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II </a:t>
            </a:r>
          </a:p>
          <a:p>
            <a:pPr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3 - How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to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Page</a:t>
            </a:r>
          </a:p>
          <a:p>
            <a:pPr>
              <a:defRPr/>
            </a:pPr>
            <a:r>
              <a:rPr lang="en-US" sz="1800" dirty="0"/>
              <a:t>www.profburnett.com</a:t>
            </a:r>
          </a:p>
          <a:p>
            <a:pPr>
              <a:defRPr/>
            </a:pP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559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19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098"/>
            <a:ext cx="8229600" cy="3601352"/>
          </a:xfrm>
        </p:spPr>
        <p:txBody>
          <a:bodyPr/>
          <a:lstStyle/>
          <a:p>
            <a:r>
              <a:rPr lang="en-US" sz="2400" dirty="0"/>
              <a:t>Code the Head Section</a:t>
            </a:r>
          </a:p>
          <a:p>
            <a:r>
              <a:rPr lang="en-US" sz="2400" dirty="0"/>
              <a:t>Code the Text Elements</a:t>
            </a:r>
          </a:p>
          <a:p>
            <a:r>
              <a:rPr lang="en-US" sz="2400" dirty="0"/>
              <a:t>Structure the Content</a:t>
            </a:r>
          </a:p>
          <a:p>
            <a:r>
              <a:rPr lang="en-US" sz="2400" dirty="0"/>
              <a:t>Code Links, List and Images</a:t>
            </a:r>
          </a:p>
          <a:p>
            <a:r>
              <a:rPr lang="en-US" sz="2400" dirty="0"/>
              <a:t>Structure the Web </a:t>
            </a:r>
            <a:r>
              <a:rPr lang="en-US" sz="2400" dirty="0" smtClean="0"/>
              <a:t>Page</a:t>
            </a:r>
          </a:p>
          <a:p>
            <a:r>
              <a:rPr lang="en-US" sz="2400" dirty="0"/>
              <a:t>Student Exercise </a:t>
            </a:r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F169-6378-4531-9A20-2E411E24E2DE}" type="datetime1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79095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Next:  Chapter 4 – How to Use CSS to Format the Elements of a Web Page </a:t>
            </a:r>
          </a:p>
        </p:txBody>
      </p:sp>
    </p:spTree>
    <p:extLst>
      <p:ext uri="{BB962C8B-B14F-4D97-AF65-F5344CB8AC3E}">
        <p14:creationId xmlns:p14="http://schemas.microsoft.com/office/powerpoint/2010/main" val="366720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the Head Section</a:t>
            </a:r>
          </a:p>
          <a:p>
            <a:r>
              <a:rPr lang="en-US" dirty="0" smtClean="0"/>
              <a:t>Code the Text Elements</a:t>
            </a:r>
          </a:p>
          <a:p>
            <a:r>
              <a:rPr lang="en-US" dirty="0" smtClean="0"/>
              <a:t>Structure the Content</a:t>
            </a:r>
          </a:p>
          <a:p>
            <a:r>
              <a:rPr lang="en-US" dirty="0" smtClean="0"/>
              <a:t>Code Links, List and Images</a:t>
            </a:r>
          </a:p>
          <a:p>
            <a:r>
              <a:rPr lang="en-US" dirty="0" smtClean="0"/>
              <a:t>Structure the Web Page</a:t>
            </a:r>
          </a:p>
          <a:p>
            <a:r>
              <a:rPr lang="en-US" dirty="0" smtClean="0"/>
              <a:t>Student </a:t>
            </a:r>
            <a:r>
              <a:rPr lang="en-US" smtClean="0"/>
              <a:t>Exercise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8745-555D-484D-883C-E57B382E469E}" type="datetime1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the </a:t>
            </a:r>
            <a:r>
              <a:rPr lang="en-US" dirty="0">
                <a:hlinkClick r:id="rId2"/>
              </a:rPr>
              <a:t>Head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Title</a:t>
            </a:r>
          </a:p>
          <a:p>
            <a:r>
              <a:rPr lang="en-US" sz="2400" dirty="0" smtClean="0"/>
              <a:t>Favicon</a:t>
            </a:r>
          </a:p>
          <a:p>
            <a:r>
              <a:rPr lang="en-US" sz="2400" dirty="0" smtClean="0"/>
              <a:t>Metadata – charset, name, content</a:t>
            </a:r>
          </a:p>
          <a:p>
            <a:r>
              <a:rPr lang="en-US" sz="2400" dirty="0"/>
              <a:t>External </a:t>
            </a:r>
            <a:endParaRPr lang="en-US" sz="2400" dirty="0" smtClean="0"/>
          </a:p>
          <a:p>
            <a:pPr lvl="1"/>
            <a:r>
              <a:rPr lang="en-US" sz="2000" dirty="0" smtClean="0"/>
              <a:t>CSS</a:t>
            </a:r>
          </a:p>
          <a:p>
            <a:pPr lvl="1"/>
            <a:r>
              <a:rPr lang="en-US" sz="2000" dirty="0" smtClean="0"/>
              <a:t>JavaScript</a:t>
            </a:r>
            <a:endParaRPr lang="en-US" sz="2000" dirty="0"/>
          </a:p>
          <a:p>
            <a:r>
              <a:rPr lang="en-US" sz="2400" dirty="0" smtClean="0"/>
              <a:t>Global </a:t>
            </a:r>
          </a:p>
          <a:p>
            <a:pPr lvl="1"/>
            <a:r>
              <a:rPr lang="en-US" sz="2000" dirty="0" smtClean="0"/>
              <a:t>CSS</a:t>
            </a:r>
          </a:p>
          <a:p>
            <a:pPr lvl="1"/>
            <a:r>
              <a:rPr lang="en-US" sz="2000" dirty="0" smtClean="0"/>
              <a:t>JavaScript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8FB5-BE71-427E-8C08-E858C225C04D}" type="datetime1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9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the </a:t>
            </a:r>
            <a:r>
              <a:rPr lang="en-US" dirty="0">
                <a:hlinkClick r:id="rId2"/>
              </a:rPr>
              <a:t>Text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Heading and Paragraphs</a:t>
            </a:r>
          </a:p>
          <a:p>
            <a:pPr lvl="1"/>
            <a:r>
              <a:rPr lang="en-US" dirty="0" smtClean="0"/>
              <a:t>h1, h2, h3, h4, h5, h6, p</a:t>
            </a:r>
          </a:p>
          <a:p>
            <a:r>
              <a:rPr lang="en-US" dirty="0" smtClean="0"/>
              <a:t>Special Blocks of Text </a:t>
            </a:r>
          </a:p>
          <a:p>
            <a:pPr lvl="1"/>
            <a:r>
              <a:rPr lang="en-US" dirty="0" smtClean="0"/>
              <a:t>pre, </a:t>
            </a:r>
            <a:r>
              <a:rPr lang="en-US" dirty="0" err="1" smtClean="0"/>
              <a:t>blockquote</a:t>
            </a:r>
            <a:r>
              <a:rPr lang="en-US" dirty="0" smtClean="0"/>
              <a:t>, address</a:t>
            </a:r>
          </a:p>
          <a:p>
            <a:r>
              <a:rPr lang="en-US" dirty="0" smtClean="0"/>
              <a:t>Inline </a:t>
            </a:r>
            <a:r>
              <a:rPr lang="en-US" dirty="0"/>
              <a:t>Elements – page </a:t>
            </a:r>
            <a:r>
              <a:rPr lang="en-US" dirty="0" smtClean="0"/>
              <a:t>91</a:t>
            </a:r>
          </a:p>
          <a:p>
            <a:r>
              <a:rPr lang="en-US" dirty="0" smtClean="0"/>
              <a:t>Character Entities – page 93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48A5-76FB-49E8-83F1-7C2560A4A4E4}" type="datetime1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5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</a:t>
            </a:r>
            <a:r>
              <a:rPr lang="en-US" dirty="0">
                <a:hlinkClick r:id="rId2"/>
              </a:rPr>
              <a:t>HTML </a:t>
            </a:r>
            <a:r>
              <a:rPr lang="en-US" dirty="0" smtClean="0">
                <a:hlinkClick r:id="rId2"/>
              </a:rPr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d – Unique identifier for element for CSS.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lass – class name for use by CSS.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itle – additional info for tooltip</a:t>
            </a:r>
            <a:r>
              <a:rPr lang="en-US" dirty="0"/>
              <a:t>.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ang</a:t>
            </a:r>
            <a:r>
              <a:rPr lang="en-US" dirty="0" smtClean="0"/>
              <a:t> – language of the content of the element.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B7FD-7670-48D2-93D5-9440ECBC75CB}" type="datetime1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5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the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HTML Block Elements</a:t>
            </a:r>
            <a:endParaRPr lang="en-US" dirty="0" smtClean="0"/>
          </a:p>
          <a:p>
            <a:pPr lvl="1"/>
            <a:r>
              <a:rPr lang="en-US" dirty="0" smtClean="0"/>
              <a:t>&lt;div&gt; Element</a:t>
            </a:r>
          </a:p>
          <a:p>
            <a:pPr lvl="1"/>
            <a:r>
              <a:rPr lang="en-US" dirty="0" smtClean="0"/>
              <a:t>&lt;span&gt; Element</a:t>
            </a:r>
          </a:p>
          <a:p>
            <a:r>
              <a:rPr lang="en-US" dirty="0" smtClean="0">
                <a:hlinkClick r:id="rId3"/>
              </a:rPr>
              <a:t>HTML5 Semantic Elements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Other HTML5 Elements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FDEB-5CBA-41B3-9673-D4FB57704D6C}" type="datetime1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7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Links, List and Images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Coding for: </a:t>
            </a:r>
          </a:p>
          <a:p>
            <a:pPr lvl="1"/>
            <a:r>
              <a:rPr lang="en-US" dirty="0" smtClean="0">
                <a:hlinkClick r:id="rId2"/>
              </a:rPr>
              <a:t>Links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List 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Images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71AA-C8F9-4C70-8CF9-2905D6793305}" type="datetime1">
              <a:rPr lang="en-US" smtClean="0"/>
              <a:t>4/21/2016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8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the Web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Layout</a:t>
            </a:r>
            <a:endParaRPr lang="en-US" dirty="0"/>
          </a:p>
          <a:p>
            <a:r>
              <a:rPr lang="en-US" dirty="0" smtClean="0"/>
              <a:t>HTML File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A26F-E9B4-4A0A-8778-AE5EE5B0666C}" type="datetime1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2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Complete </a:t>
            </a:r>
            <a:r>
              <a:rPr lang="en-US" sz="2400" dirty="0"/>
              <a:t>Exercise 3-1, page </a:t>
            </a:r>
            <a:r>
              <a:rPr lang="en-US" sz="2400" dirty="0" smtClean="0"/>
              <a:t>120 </a:t>
            </a:r>
            <a:r>
              <a:rPr lang="en-US" sz="2400" dirty="0"/>
              <a:t>using </a:t>
            </a:r>
            <a:r>
              <a:rPr lang="en-US" sz="2400" dirty="0" smtClean="0"/>
              <a:t>Dreamweaver.</a:t>
            </a:r>
          </a:p>
          <a:p>
            <a:r>
              <a:rPr lang="en-US" sz="2400" dirty="0" smtClean="0"/>
              <a:t>The </a:t>
            </a:r>
            <a:r>
              <a:rPr lang="en-US" sz="2400" dirty="0" err="1"/>
              <a:t>Town_Hall</a:t>
            </a:r>
            <a:r>
              <a:rPr lang="en-US" sz="2400" dirty="0"/>
              <a:t> directory listed in the book is now the root directory on your developmental site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c3_content.txt file listed in the book for Exercise 3-1 is located in the txt folder on your developmental site. </a:t>
            </a:r>
          </a:p>
          <a:p>
            <a:r>
              <a:rPr lang="en-US" sz="2400" dirty="0" smtClean="0"/>
              <a:t>Upload your HTML home page file to the live site to preview. </a:t>
            </a:r>
          </a:p>
          <a:p>
            <a:r>
              <a:rPr lang="en-US" sz="2400" dirty="0" smtClean="0"/>
              <a:t>Students </a:t>
            </a:r>
            <a:r>
              <a:rPr lang="en-US" sz="2400" dirty="0"/>
              <a:t>will preview in browser website 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5D55-2397-4BC7-B659-27FB7490F58C}" type="datetime1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68</TotalTime>
  <Words>366</Words>
  <Application>Microsoft Office PowerPoint</Application>
  <PresentationFormat>On-screen Show (16:9)</PresentationFormat>
  <Paragraphs>89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Verdana</vt:lpstr>
      <vt:lpstr>Wingdings 2</vt:lpstr>
      <vt:lpstr>ProfBurnett</vt:lpstr>
      <vt:lpstr>HTML5 Level I</vt:lpstr>
      <vt:lpstr>Class Outline</vt:lpstr>
      <vt:lpstr>Code the Head Section</vt:lpstr>
      <vt:lpstr>Code the Text Elements</vt:lpstr>
      <vt:lpstr>Core HTML Attributes</vt:lpstr>
      <vt:lpstr>Structure the Content</vt:lpstr>
      <vt:lpstr>Code Links, List and Images</vt:lpstr>
      <vt:lpstr>Structure the Web Page</vt:lpstr>
      <vt:lpstr>Student Exercise 1</vt:lpstr>
      <vt:lpstr>Class Review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Desktop and Mobile  Level I</dc:title>
  <dc:creator>Professor Burnett</dc:creator>
  <cp:lastModifiedBy>Prof Burnett</cp:lastModifiedBy>
  <cp:revision>12</cp:revision>
  <dcterms:created xsi:type="dcterms:W3CDTF">2015-01-17T17:20:32Z</dcterms:created>
  <dcterms:modified xsi:type="dcterms:W3CDTF">2016-04-21T14:04:18Z</dcterms:modified>
</cp:coreProperties>
</file>