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87" r:id="rId3"/>
    <p:sldId id="288" r:id="rId4"/>
    <p:sldId id="281" r:id="rId5"/>
    <p:sldId id="282" r:id="rId6"/>
    <p:sldId id="283" r:id="rId7"/>
    <p:sldId id="28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63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31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6/5/2017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6/5/2017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ctr"/>
          <a:lstStyle/>
          <a:p>
            <a:r>
              <a:rPr lang="en-US" dirty="0"/>
              <a:t>HTML5 Level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Course Review</a:t>
            </a:r>
          </a:p>
          <a:p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HTML5 Level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I – Tuesday, June 20, 2017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Course Overview Presentation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10 - How to Work with Tables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11 - How to Work with Forms</a:t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1800" dirty="0">
                <a:ea typeface="ＭＳ Ｐゴシック" pitchFamily="34" charset="-128"/>
              </a:rPr>
              <a:t>Session II – Thursday, June 22, 2017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12 - How to Add Audio and Video to your Web Site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13 - How to Work with Fonts and Printing</a:t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BCF7-DFF5-4225-917A-63623F18F9B3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HTML5 </a:t>
            </a:r>
            <a:r>
              <a:rPr lang="en-US" dirty="0">
                <a:ea typeface="+mj-ea"/>
                <a:cs typeface="+mj-cs"/>
              </a:rPr>
              <a:t>Level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III - Saturday, June 24, 2017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15 - How to Use JavaScript and jQuery to Enhance your Web Pages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16 - How to Use jQuery UI and jQuery Plugins to Enhance your Web Pages</a:t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IV – Tuesday, June 27, 2016</a:t>
            </a:r>
          </a:p>
          <a:p>
            <a:pPr lvl="1">
              <a:defRPr/>
            </a:pPr>
            <a:r>
              <a:rPr lang="en-US" sz="1600" dirty="0"/>
              <a:t>Chapter 8 - How to Use Responsive Web Design (RWD)</a:t>
            </a:r>
            <a:br>
              <a:rPr lang="en-US" sz="1600" dirty="0"/>
            </a:br>
            <a:endParaRPr lang="en-US" sz="1600" dirty="0"/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V – Thursday, June 29, 2016</a:t>
            </a:r>
          </a:p>
          <a:p>
            <a:pPr lvl="1">
              <a:defRPr/>
            </a:pPr>
            <a:r>
              <a:rPr lang="en-US" sz="1600" dirty="0"/>
              <a:t>AJAX and JSON APIs</a:t>
            </a:r>
          </a:p>
          <a:p>
            <a:pPr lvl="1">
              <a:defRPr/>
            </a:pPr>
            <a:r>
              <a:rPr lang="en-US" sz="1600" dirty="0"/>
              <a:t>HTML5 Web Storage APIs</a:t>
            </a:r>
          </a:p>
          <a:p>
            <a:pPr lvl="1">
              <a:defRPr/>
            </a:pPr>
            <a:r>
              <a:rPr lang="en-US" sz="1600" dirty="0"/>
              <a:t>HTML5 Geolocation API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780-1F29-4E45-814D-F638E9112700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7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HTML5 Level III - Responsive Web Design (RWD) and </a:t>
            </a:r>
            <a:br>
              <a:rPr lang="en-US" sz="2400" dirty="0"/>
            </a:br>
            <a:r>
              <a:rPr lang="en-US" sz="2400" dirty="0"/>
              <a:t>Front-End Frameworks</a:t>
            </a:r>
            <a:endParaRPr lang="en-US" sz="2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0064"/>
            <a:ext cx="4191000" cy="3326130"/>
          </a:xfrm>
        </p:spPr>
        <p:txBody>
          <a:bodyPr>
            <a:noAutofit/>
          </a:bodyPr>
          <a:lstStyle/>
          <a:p>
            <a:pPr algn="ctr"/>
            <a:r>
              <a:rPr lang="en-US" sz="1800" dirty="0">
                <a:ea typeface="ＭＳ Ｐゴシック" pitchFamily="34" charset="-128"/>
              </a:rPr>
              <a:t>Session I – Tuesday, Jul 11, 2017</a:t>
            </a:r>
            <a:endParaRPr lang="en-US" sz="1800" dirty="0"/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Course Overview Presentation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Introduction to Responsive Web Design (RWD)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HTML5 Frameworks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CSS3 Frameworks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JavaScript Frameworks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Mobile Frameworks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en-US" sz="1800" dirty="0">
                <a:ea typeface="ＭＳ Ｐゴシック" pitchFamily="34" charset="-128"/>
              </a:rPr>
              <a:t>Session II - Thursday, Jul 13, 2017</a:t>
            </a:r>
          </a:p>
          <a:p>
            <a:pPr lvl="1">
              <a:defRPr/>
            </a:pPr>
            <a:r>
              <a:rPr lang="it-IT" sz="1600" dirty="0"/>
              <a:t>Selecting a Framework</a:t>
            </a:r>
          </a:p>
          <a:p>
            <a:pPr lvl="1">
              <a:defRPr/>
            </a:pPr>
            <a:r>
              <a:rPr lang="it-IT" sz="1600" dirty="0"/>
              <a:t>Setting up a Framework                               </a:t>
            </a:r>
          </a:p>
          <a:p>
            <a:pPr lvl="1">
              <a:defRPr/>
            </a:pPr>
            <a:r>
              <a:rPr lang="it-IT" sz="1600" dirty="0"/>
              <a:t>Designing using a Framework</a:t>
            </a:r>
          </a:p>
          <a:p>
            <a:pPr lvl="1">
              <a:defRPr/>
            </a:pPr>
            <a:r>
              <a:rPr lang="it-IT" sz="1600" dirty="0"/>
              <a:t>Viewports, Responsive Design, &amp; Grid Design</a:t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BCF7-DFF5-4225-917A-63623F18F9B3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2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ITI 256 – HTML5 Level III</a:t>
            </a:r>
            <a:br>
              <a:rPr lang="en-US" sz="2400" dirty="0"/>
            </a:br>
            <a:r>
              <a:rPr lang="en-US" sz="2400" dirty="0"/>
              <a:t>Responsive Web Design (RWD) and Front-End Frameworks</a:t>
            </a:r>
            <a:endParaRPr lang="en-US" sz="2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Session 3 – Saturday, </a:t>
            </a:r>
            <a:r>
              <a:rPr lang="en-US" sz="1800" dirty="0">
                <a:ea typeface="ＭＳ Ｐゴシック" pitchFamily="34" charset="-128"/>
              </a:rPr>
              <a:t>Jul 15, 2017</a:t>
            </a:r>
            <a:endParaRPr lang="en-US" sz="1800" dirty="0"/>
          </a:p>
          <a:p>
            <a:pPr lvl="1"/>
            <a:r>
              <a:rPr lang="it-IT" sz="1600" dirty="0"/>
              <a:t>Containers                                      </a:t>
            </a:r>
          </a:p>
          <a:p>
            <a:pPr lvl="1"/>
            <a:r>
              <a:rPr lang="it-IT" sz="1600" dirty="0"/>
              <a:t>Navigation</a:t>
            </a:r>
          </a:p>
          <a:p>
            <a:pPr lvl="1"/>
            <a:r>
              <a:rPr lang="it-IT" sz="1600" dirty="0"/>
              <a:t>Tables</a:t>
            </a:r>
          </a:p>
          <a:p>
            <a:pPr lvl="1"/>
            <a:r>
              <a:rPr lang="it-IT" sz="1600" dirty="0"/>
              <a:t>Lists</a:t>
            </a:r>
          </a:p>
          <a:p>
            <a:pPr lvl="1"/>
            <a:r>
              <a:rPr lang="it-IT" sz="1600" dirty="0"/>
              <a:t>Images</a:t>
            </a:r>
          </a:p>
          <a:p>
            <a:pPr lvl="1"/>
            <a:r>
              <a:rPr lang="it-IT" sz="1600" dirty="0"/>
              <a:t>Icons</a:t>
            </a:r>
          </a:p>
          <a:p>
            <a:pPr lvl="1"/>
            <a:r>
              <a:rPr lang="it-IT" sz="1600" dirty="0"/>
              <a:t>Colors &amp; Themes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Session 4 – Tuesday, </a:t>
            </a:r>
            <a:r>
              <a:rPr lang="en-US" sz="1800" dirty="0">
                <a:ea typeface="ＭＳ Ｐゴシック" pitchFamily="34" charset="-128"/>
              </a:rPr>
              <a:t>July 18, 2017</a:t>
            </a:r>
            <a:endParaRPr lang="en-US" sz="1800" dirty="0"/>
          </a:p>
          <a:p>
            <a:pPr lvl="1"/>
            <a:r>
              <a:rPr lang="en-US" sz="1600" dirty="0"/>
              <a:t>CSS Libraries</a:t>
            </a:r>
          </a:p>
          <a:p>
            <a:pPr lvl="1"/>
            <a:r>
              <a:rPr lang="en-US" sz="1600" dirty="0"/>
              <a:t>JavaScript Libraries</a:t>
            </a:r>
          </a:p>
          <a:p>
            <a:pPr lvl="1"/>
            <a:r>
              <a:rPr lang="en-US" sz="1600" dirty="0"/>
              <a:t>Other Libraries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780-1F29-4E45-814D-F638E9112700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5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ITI 256 – HTML5 Level III</a:t>
            </a:r>
            <a:br>
              <a:rPr lang="en-US" sz="2400" dirty="0"/>
            </a:br>
            <a:r>
              <a:rPr lang="en-US" sz="2400" dirty="0"/>
              <a:t>Responsive Web Design (RWD) and Front-End Frameworks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876800" cy="3326130"/>
          </a:xfrm>
        </p:spPr>
        <p:txBody>
          <a:bodyPr>
            <a:normAutofit/>
          </a:bodyPr>
          <a:lstStyle/>
          <a:p>
            <a:r>
              <a:rPr lang="en-US" sz="2000" dirty="0"/>
              <a:t>Session 5 - Thursday, </a:t>
            </a:r>
            <a:r>
              <a:rPr lang="en-US" sz="2000" dirty="0">
                <a:ea typeface="ＭＳ Ｐゴシック" pitchFamily="34" charset="-128"/>
              </a:rPr>
              <a:t>Jul 20, 2017</a:t>
            </a:r>
          </a:p>
          <a:p>
            <a:r>
              <a:rPr lang="it-IT" sz="1800" dirty="0"/>
              <a:t>Open Lab</a:t>
            </a:r>
          </a:p>
          <a:p>
            <a:r>
              <a:rPr lang="it-IT" sz="1800" dirty="0"/>
              <a:t>Website Presentatons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4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HTML5 Level II</a:t>
            </a:r>
          </a:p>
          <a:p>
            <a:r>
              <a:rPr lang="en-US" dirty="0"/>
              <a:t>Course CRN: </a:t>
            </a:r>
            <a:r>
              <a:rPr lang="en-US" dirty="0"/>
              <a:t>43119</a:t>
            </a:r>
            <a:endParaRPr lang="en-US" dirty="0"/>
          </a:p>
          <a:p>
            <a:r>
              <a:rPr lang="en-US" dirty="0"/>
              <a:t>Course Start Date: </a:t>
            </a:r>
            <a:r>
              <a:rPr lang="en-US" sz="2400" dirty="0">
                <a:ea typeface="ＭＳ Ｐゴシック" pitchFamily="34" charset="-128"/>
              </a:rPr>
              <a:t>June 20, 2017</a:t>
            </a:r>
          </a:p>
          <a:p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08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55</TotalTime>
  <Words>287</Words>
  <Application>Microsoft Office PowerPoint</Application>
  <PresentationFormat>On-screen Show (16:9)</PresentationFormat>
  <Paragraphs>77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Calibri</vt:lpstr>
      <vt:lpstr>Constantia</vt:lpstr>
      <vt:lpstr>Verdana</vt:lpstr>
      <vt:lpstr>Wingdings 2</vt:lpstr>
      <vt:lpstr>ProfBurnett</vt:lpstr>
      <vt:lpstr>HTML5 Level II</vt:lpstr>
      <vt:lpstr>HTML5 Level II</vt:lpstr>
      <vt:lpstr>HTML5 Level II</vt:lpstr>
      <vt:lpstr>HTML5 Level III - Responsive Web Design (RWD) and  Front-End Frameworks</vt:lpstr>
      <vt:lpstr>ITI 256 – HTML5 Level III Responsive Web Design (RWD) and Front-End Frameworks</vt:lpstr>
      <vt:lpstr>ITI 256 – HTML5 Level III Responsive Web Design (RWD) and Front-End Frameworks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12</cp:revision>
  <dcterms:created xsi:type="dcterms:W3CDTF">2015-01-17T12:40:41Z</dcterms:created>
  <dcterms:modified xsi:type="dcterms:W3CDTF">2017-06-05T15:36:43Z</dcterms:modified>
</cp:coreProperties>
</file>