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78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2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5/11/2016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5/11/2016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 smtClean="0"/>
              <a:t>HTML5 Level </a:t>
            </a:r>
            <a:r>
              <a:rPr lang="en-US" dirty="0"/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 smtClean="0"/>
              <a:t>Course Review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Class Schedule – Level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 </a:t>
            </a:r>
            <a:r>
              <a:rPr lang="en-US" sz="2000" dirty="0">
                <a:ea typeface="ＭＳ Ｐゴシック" pitchFamily="34" charset="-128"/>
              </a:rPr>
              <a:t>– </a:t>
            </a:r>
            <a:r>
              <a:rPr lang="en-US" sz="2000" dirty="0" smtClean="0">
                <a:ea typeface="ＭＳ Ｐゴシック" pitchFamily="34" charset="-128"/>
              </a:rPr>
              <a:t>Tuesday, June 7, 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Course </a:t>
            </a:r>
            <a:r>
              <a:rPr lang="en-US" sz="1600" dirty="0">
                <a:ea typeface="ＭＳ Ｐゴシック" pitchFamily="34" charset="-128"/>
              </a:rPr>
              <a:t>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1 - Introduction to Web Development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18 - How to Deploy a Web Site on a Web Server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17 - How to Design a Web </a:t>
            </a:r>
            <a:r>
              <a:rPr lang="en-US" sz="1600" dirty="0" smtClean="0">
                <a:ea typeface="ＭＳ Ｐゴシック" pitchFamily="34" charset="-128"/>
              </a:rPr>
              <a:t>Site</a:t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</a:t>
            </a:r>
            <a:r>
              <a:rPr lang="en-US" sz="2000" dirty="0" smtClean="0">
                <a:ea typeface="ＭＳ Ｐゴシック" pitchFamily="34" charset="-128"/>
              </a:rPr>
              <a:t>II  - Thursday, June 9, 2016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2 - </a:t>
            </a:r>
            <a:r>
              <a:rPr lang="en-US" sz="1600" dirty="0" smtClean="0">
                <a:ea typeface="ＭＳ Ｐゴシック" pitchFamily="34" charset="-128"/>
              </a:rPr>
              <a:t>How </a:t>
            </a:r>
            <a:r>
              <a:rPr lang="en-US" sz="1600" dirty="0">
                <a:ea typeface="ＭＳ Ｐゴシック" pitchFamily="34" charset="-128"/>
              </a:rPr>
              <a:t>to Code, Test and Validate a web page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3 - How to Use HTML to Structure a Web </a:t>
            </a:r>
            <a:r>
              <a:rPr lang="en-US" sz="1600" dirty="0" smtClean="0">
                <a:ea typeface="ＭＳ Ｐゴシック" pitchFamily="34" charset="-128"/>
              </a:rPr>
              <a:t>Page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4 - How to Use CSS to Format the Elements of a Web </a:t>
            </a:r>
            <a:r>
              <a:rPr lang="en-US" sz="1600" dirty="0" smtClean="0">
                <a:ea typeface="ＭＳ Ｐゴシック" pitchFamily="34" charset="-128"/>
              </a:rPr>
              <a:t>Page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Level 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Session III – </a:t>
            </a:r>
            <a:r>
              <a:rPr lang="en-US" sz="2000" dirty="0" smtClean="0">
                <a:ea typeface="ＭＳ Ｐゴシック" pitchFamily="34" charset="-128"/>
              </a:rPr>
              <a:t>Saturday, June 11, 2016</a:t>
            </a: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5 - How to Use the CSS Box Model for Spacing, Borders, and Backgrounds</a:t>
            </a:r>
          </a:p>
          <a:p>
            <a:pPr lvl="1"/>
            <a:r>
              <a:rPr lang="en-US" sz="1600" dirty="0"/>
              <a:t>Chapter 6 - How to Use CSS for Page </a:t>
            </a:r>
            <a:r>
              <a:rPr lang="en-US" sz="1600" dirty="0" smtClean="0"/>
              <a:t>Layout</a:t>
            </a:r>
            <a:br>
              <a:rPr lang="en-US" sz="1600" dirty="0" smtClean="0"/>
            </a:br>
            <a:endParaRPr lang="en-US" sz="1600" dirty="0"/>
          </a:p>
          <a:p>
            <a:r>
              <a:rPr lang="en-US" sz="2000" dirty="0" smtClean="0"/>
              <a:t>Session IV – </a:t>
            </a:r>
            <a:r>
              <a:rPr lang="en-US" sz="2000" dirty="0" smtClean="0">
                <a:ea typeface="ＭＳ Ｐゴシック" pitchFamily="34" charset="-128"/>
              </a:rPr>
              <a:t>Tuesday, June 14, 2016</a:t>
            </a:r>
            <a:endParaRPr lang="en-US" sz="2000" dirty="0" smtClean="0"/>
          </a:p>
          <a:p>
            <a:pPr lvl="1"/>
            <a:r>
              <a:rPr lang="en-US" sz="1600" dirty="0"/>
              <a:t>Chapter 7 - How to Work with Links and </a:t>
            </a:r>
            <a:r>
              <a:rPr lang="en-US" sz="1600" dirty="0" smtClean="0"/>
              <a:t>Lists</a:t>
            </a:r>
            <a:br>
              <a:rPr lang="en-US" sz="1600" dirty="0" smtClean="0"/>
            </a:br>
            <a:endParaRPr lang="en-US" sz="1600" dirty="0"/>
          </a:p>
          <a:p>
            <a:r>
              <a:rPr lang="en-US" sz="2000" dirty="0" smtClean="0"/>
              <a:t>Session V – Thursday, June 16, 2016</a:t>
            </a:r>
          </a:p>
          <a:p>
            <a:pPr lvl="1"/>
            <a:r>
              <a:rPr lang="en-US" sz="1600" dirty="0" smtClean="0"/>
              <a:t>Chapter 9 </a:t>
            </a:r>
            <a:r>
              <a:rPr lang="en-US" sz="1600" dirty="0"/>
              <a:t>- How to Work with Images</a:t>
            </a:r>
          </a:p>
          <a:p>
            <a:pPr lvl="1"/>
            <a:r>
              <a:rPr lang="en-US" sz="1600" dirty="0"/>
              <a:t>Open Lab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4095-E781-4C64-8910-3B1D44E9482C}" type="datetime1">
              <a:rPr lang="en-US" smtClean="0"/>
              <a:t>5/11/2016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HTML5 Level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</a:t>
            </a:r>
            <a:r>
              <a:rPr lang="en-US" sz="2000" dirty="0">
                <a:ea typeface="ＭＳ Ｐゴシック" pitchFamily="34" charset="-128"/>
              </a:rPr>
              <a:t>I </a:t>
            </a:r>
            <a:r>
              <a:rPr lang="en-US" sz="2000" dirty="0" smtClean="0">
                <a:ea typeface="ＭＳ Ｐゴシック" pitchFamily="34" charset="-128"/>
              </a:rPr>
              <a:t>– Tuesday, June 21, 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Course </a:t>
            </a:r>
            <a:r>
              <a:rPr lang="en-US" sz="1600" dirty="0">
                <a:ea typeface="ＭＳ Ｐゴシック" pitchFamily="34" charset="-128"/>
              </a:rPr>
              <a:t>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</a:t>
            </a:r>
            <a:r>
              <a:rPr lang="en-US" sz="1600" dirty="0" smtClean="0">
                <a:ea typeface="ＭＳ Ｐゴシック" pitchFamily="34" charset="-128"/>
              </a:rPr>
              <a:t>10 </a:t>
            </a:r>
            <a:r>
              <a:rPr lang="en-US" sz="1600" dirty="0">
                <a:ea typeface="ＭＳ Ｐゴシック" pitchFamily="34" charset="-128"/>
              </a:rPr>
              <a:t>- How to </a:t>
            </a:r>
            <a:r>
              <a:rPr lang="en-US" sz="1600" dirty="0" smtClean="0">
                <a:ea typeface="ＭＳ Ｐゴシック" pitchFamily="34" charset="-128"/>
              </a:rPr>
              <a:t>Work </a:t>
            </a:r>
            <a:r>
              <a:rPr lang="en-US" sz="1600" dirty="0">
                <a:ea typeface="ＭＳ Ｐゴシック" pitchFamily="34" charset="-128"/>
              </a:rPr>
              <a:t>with Tables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</a:t>
            </a:r>
            <a:r>
              <a:rPr lang="en-US" sz="1600" dirty="0" smtClean="0">
                <a:ea typeface="ＭＳ Ｐゴシック" pitchFamily="34" charset="-128"/>
              </a:rPr>
              <a:t>11 </a:t>
            </a:r>
            <a:r>
              <a:rPr lang="en-US" sz="1600" dirty="0">
                <a:ea typeface="ＭＳ Ｐゴシック" pitchFamily="34" charset="-128"/>
              </a:rPr>
              <a:t>- How to </a:t>
            </a:r>
            <a:r>
              <a:rPr lang="en-US" sz="1600" dirty="0" smtClean="0">
                <a:ea typeface="ＭＳ Ｐゴシック" pitchFamily="34" charset="-128"/>
              </a:rPr>
              <a:t>Work </a:t>
            </a:r>
            <a:r>
              <a:rPr lang="en-US" sz="1600" dirty="0">
                <a:ea typeface="ＭＳ Ｐゴシック" pitchFamily="34" charset="-128"/>
              </a:rPr>
              <a:t>with </a:t>
            </a:r>
            <a:r>
              <a:rPr lang="en-US" sz="1600" dirty="0" smtClean="0">
                <a:ea typeface="ＭＳ Ｐゴシック" pitchFamily="34" charset="-128"/>
              </a:rPr>
              <a:t>Forms</a:t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sz="1800" dirty="0" smtClean="0">
                <a:ea typeface="ＭＳ Ｐゴシック" pitchFamily="34" charset="-128"/>
              </a:rPr>
              <a:t>Session II – Thursday, June 23, 2016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12 </a:t>
            </a:r>
            <a:r>
              <a:rPr lang="en-US" sz="1600" dirty="0">
                <a:ea typeface="ＭＳ Ｐゴシック" pitchFamily="34" charset="-128"/>
              </a:rPr>
              <a:t>- How to Add Audio and Video to your Web Site</a:t>
            </a:r>
            <a:endParaRPr lang="en-US" sz="16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13 - How to Work with Fonts and </a:t>
            </a:r>
            <a:r>
              <a:rPr lang="en-US" sz="1600" dirty="0" smtClean="0">
                <a:ea typeface="ＭＳ Ｐゴシック" pitchFamily="34" charset="-128"/>
              </a:rPr>
              <a:t>Printing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14 - How to </a:t>
            </a:r>
            <a:r>
              <a:rPr lang="en-US" sz="1600" dirty="0" err="1">
                <a:ea typeface="ＭＳ Ｐゴシック" pitchFamily="34" charset="-128"/>
              </a:rPr>
              <a:t>USe</a:t>
            </a:r>
            <a:r>
              <a:rPr lang="en-US" sz="1600" dirty="0">
                <a:ea typeface="ＭＳ Ｐゴシック" pitchFamily="34" charset="-128"/>
              </a:rPr>
              <a:t> CSS3 </a:t>
            </a:r>
            <a:r>
              <a:rPr lang="en-US" sz="1600" dirty="0" err="1">
                <a:ea typeface="ＭＳ Ｐゴシック" pitchFamily="34" charset="-128"/>
              </a:rPr>
              <a:t>Transisionts</a:t>
            </a:r>
            <a:r>
              <a:rPr lang="en-US" sz="1600" dirty="0">
                <a:ea typeface="ＭＳ Ｐゴシック" pitchFamily="34" charset="-128"/>
              </a:rPr>
              <a:t>, Transforms, Animations, and Filters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HTML5 </a:t>
            </a:r>
            <a:r>
              <a:rPr lang="en-US" dirty="0" smtClean="0">
                <a:ea typeface="+mj-ea"/>
                <a:cs typeface="+mj-cs"/>
              </a:rPr>
              <a:t>Level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III </a:t>
            </a:r>
            <a:r>
              <a:rPr lang="en-US" sz="2000" dirty="0">
                <a:ea typeface="ＭＳ Ｐゴシック" pitchFamily="34" charset="-128"/>
              </a:rPr>
              <a:t>- </a:t>
            </a:r>
            <a:r>
              <a:rPr lang="en-US" sz="2000" dirty="0" smtClean="0">
                <a:ea typeface="ＭＳ Ｐゴシック" pitchFamily="34" charset="-128"/>
              </a:rPr>
              <a:t>Saturday, June 25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 smtClean="0">
                <a:ea typeface="ＭＳ Ｐゴシック" pitchFamily="34" charset="-128"/>
              </a:rPr>
              <a:t>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15 - How to Use JavaScript and jQuery to Enhance your Web </a:t>
            </a:r>
            <a:r>
              <a:rPr lang="en-US" sz="1600" dirty="0" smtClean="0">
                <a:ea typeface="ＭＳ Ｐゴシック" pitchFamily="34" charset="-128"/>
              </a:rPr>
              <a:t>Pages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16 - How to Use jQuery UI and jQuery Plugins to Enhance your Web Pages</a:t>
            </a:r>
            <a:r>
              <a:rPr lang="en-US" sz="1600" dirty="0" smtClean="0">
                <a:ea typeface="ＭＳ Ｐゴシック" pitchFamily="34" charset="-128"/>
              </a:rPr>
              <a:t/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IV – Tuesday, June 28, 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17 - How to Use jQuery Mobile to Build Mobile Web Sites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V – Thursday, June 30, 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/>
              <a:t>Chapter 8 - How to Use Responsive Web Design (RWD</a:t>
            </a:r>
            <a:r>
              <a:rPr lang="en-US" sz="1600" dirty="0" smtClean="0"/>
              <a:t>)</a:t>
            </a:r>
          </a:p>
          <a:p>
            <a:pPr lvl="1">
              <a:defRPr/>
            </a:pPr>
            <a:r>
              <a:rPr lang="en-US" sz="1600" dirty="0" smtClean="0"/>
              <a:t>Open Lab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/>
              <a:t>HTML5 </a:t>
            </a:r>
            <a:r>
              <a:rPr lang="en-US" smtClean="0"/>
              <a:t>Level </a:t>
            </a:r>
            <a:r>
              <a:rPr lang="en-US" dirty="0" smtClean="0"/>
              <a:t>I</a:t>
            </a:r>
          </a:p>
          <a:p>
            <a:r>
              <a:rPr lang="en-US" dirty="0" smtClean="0"/>
              <a:t>Course </a:t>
            </a:r>
            <a:r>
              <a:rPr lang="en-US" dirty="0"/>
              <a:t>CRN: 42215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sz="2400" dirty="0" smtClean="0">
                <a:cs typeface="Arial" charset="0"/>
              </a:rPr>
              <a:t>June 7, 2016</a:t>
            </a:r>
            <a:endParaRPr lang="en-US" sz="2400" dirty="0">
              <a:cs typeface="Arial" charset="0"/>
            </a:endParaRP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44</TotalTime>
  <Words>241</Words>
  <Application>Microsoft Office PowerPoint</Application>
  <PresentationFormat>On-screen Show (16:9)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Constantia</vt:lpstr>
      <vt:lpstr>Verdana</vt:lpstr>
      <vt:lpstr>Wingdings 2</vt:lpstr>
      <vt:lpstr>ProfBurnett</vt:lpstr>
      <vt:lpstr>HTML5 Level I</vt:lpstr>
      <vt:lpstr>Class Schedule – Level I</vt:lpstr>
      <vt:lpstr>Class Schedule – Level I</vt:lpstr>
      <vt:lpstr>HTML5 Level II</vt:lpstr>
      <vt:lpstr>HTML5 Level II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8</cp:revision>
  <dcterms:created xsi:type="dcterms:W3CDTF">2015-01-17T12:40:41Z</dcterms:created>
  <dcterms:modified xsi:type="dcterms:W3CDTF">2016-05-11T11:58:59Z</dcterms:modified>
</cp:coreProperties>
</file>