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1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72" y="4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4C614E1-43C6-4BA8-B1D3-DCC7DF35E70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786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AE04C6B-A70F-49CA-B511-7DFDEA8CD114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8433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C8A4890-CBA0-4812-B2E4-5005794E82D4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7779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03B8E8A-A83A-4A86-90EC-B30F3F966DC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6056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1AAA9FA-B277-4188-9645-DB017F9989C6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028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4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61B-707B-4EF5-A4C9-24E8B840918D}" type="datetime1">
              <a:rPr lang="en-US" smtClean="0"/>
              <a:t>6/14/2016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7C7-36F9-4935-B987-9600FD5B61BA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775-E0EA-4DCB-9402-FF5557D2ADCA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676-3F9C-425B-9093-4054CF842F40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A4F2-99AB-4F43-8DE1-D39CFB959313}" type="datetime1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BAE-AFFB-4A84-BEFB-00606283DD36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1C5-9AA0-4405-B93C-13B562819393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752F4-780B-4A3D-981C-CEA79B4EE90B}" type="datetime1">
              <a:rPr lang="en-US" smtClean="0"/>
              <a:t>6/14/2016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ebdb.montgomerycollege.edu/internet/wdceevals/wdceevals.cf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burnett@montgomerycollege.edu" TargetMode="External"/><Relationship Id="rId2" Type="http://schemas.openxmlformats.org/officeDocument/2006/relationships/hyperlink" Target="mailto:profburnett@liv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150"/>
            <a:ext cx="7851648" cy="3429000"/>
          </a:xfrm>
        </p:spPr>
        <p:txBody>
          <a:bodyPr anchor="ctr"/>
          <a:lstStyle/>
          <a:p>
            <a:r>
              <a:rPr lang="en-US" dirty="0" smtClean="0"/>
              <a:t>Cloud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r>
              <a:rPr lang="en-US" sz="1800" dirty="0"/>
              <a:t>Session </a:t>
            </a:r>
            <a:r>
              <a:rPr lang="en-US" sz="1800" dirty="0" smtClean="0"/>
              <a:t>I - Introduction</a:t>
            </a:r>
            <a:br>
              <a:rPr lang="en-US" sz="1800" dirty="0" smtClean="0"/>
            </a:br>
            <a:r>
              <a:rPr lang="en-US" sz="1800" dirty="0" smtClean="0"/>
              <a:t>http</a:t>
            </a:r>
            <a:r>
              <a:rPr lang="en-US" sz="1800" dirty="0" smtClean="0"/>
              <a:t>://www.profburnett.com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ea typeface="ＭＳ Ｐゴシック" charset="0"/>
                <a:cs typeface="ＭＳ Ｐゴシック" charset="0"/>
              </a:rPr>
              <a:t>Opening delays or cancellations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50182"/>
            <a:ext cx="9144000" cy="3144441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r>
              <a:rPr lang="en-US" dirty="0"/>
              <a:t>	In case of inclement weather or other catastrophes, please check the Montgomery College Web Site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www.montgomerycollege.edu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or call 240-567-5000 for class </a:t>
            </a:r>
            <a:br>
              <a:rPr lang="en-US" dirty="0"/>
            </a:br>
            <a:r>
              <a:rPr lang="en-US" dirty="0"/>
              <a:t>delays or cancellations.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71FE-8FCD-4E6B-8F9E-A2E0D3683212}" type="datetime1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0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Class </a:t>
            </a:r>
            <a:r>
              <a:rPr lang="en-US" sz="2400" dirty="0" smtClean="0"/>
              <a:t>Schedule</a:t>
            </a:r>
            <a:br>
              <a:rPr lang="en-US" sz="2400" dirty="0" smtClean="0"/>
            </a:br>
            <a:r>
              <a:rPr lang="en-US" sz="2400" dirty="0" smtClean="0"/>
              <a:t>ITI </a:t>
            </a:r>
            <a:r>
              <a:rPr lang="en-US" sz="2400" dirty="0" smtClean="0"/>
              <a:t>284 Cloud Introduction – </a:t>
            </a:r>
            <a:r>
              <a:rPr lang="en-US" sz="2400" dirty="0" smtClean="0"/>
              <a:t>CRN </a:t>
            </a:r>
            <a:r>
              <a:rPr lang="en-US" sz="2400" dirty="0" smtClean="0"/>
              <a:t>42225</a:t>
            </a:r>
            <a:endParaRPr lang="en-US" sz="24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726924"/>
              </p:ext>
            </p:extLst>
          </p:nvPr>
        </p:nvGraphicFramePr>
        <p:xfrm>
          <a:off x="457200" y="1885950"/>
          <a:ext cx="8229600" cy="8458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Date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Hours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effectLst/>
                          <a:latin typeface="+mj-lt"/>
                        </a:rPr>
                        <a:t>June 15, 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2016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j-lt"/>
                        </a:rPr>
                        <a:t>Wednesday </a:t>
                      </a:r>
                      <a:endParaRPr lang="en-US" sz="1400" b="1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j-lt"/>
                        </a:rPr>
                        <a:t>9:00 AM – 1:30 PM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June  </a:t>
                      </a: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17, </a:t>
                      </a: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Friday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9:00 AM – 1:30 PM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24D4-0067-4FB0-84FD-78E6D6878269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48287" y="3881697"/>
            <a:ext cx="403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All Classes meet in the Rockville, HU 321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7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Class </a:t>
            </a:r>
            <a:r>
              <a:rPr lang="en-US" dirty="0" smtClean="0">
                <a:ea typeface="+mj-ea"/>
                <a:cs typeface="+mj-cs"/>
              </a:rPr>
              <a:t>Schedule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000" dirty="0" smtClean="0">
                <a:ea typeface="ＭＳ Ｐゴシック" pitchFamily="34" charset="-128"/>
              </a:rPr>
              <a:t>Session I </a:t>
            </a:r>
            <a:r>
              <a:rPr lang="en-US" sz="2000" dirty="0">
                <a:ea typeface="ＭＳ Ｐゴシック" pitchFamily="34" charset="-128"/>
              </a:rPr>
              <a:t>– </a:t>
            </a:r>
            <a:r>
              <a:rPr lang="en-US" sz="2000" dirty="0" smtClean="0">
                <a:ea typeface="ＭＳ Ｐゴシック" pitchFamily="34" charset="-128"/>
              </a:rPr>
              <a:t>Wednesday, </a:t>
            </a:r>
            <a:r>
              <a:rPr lang="en-US" sz="2000" dirty="0" smtClean="0">
                <a:ea typeface="ＭＳ Ｐゴシック" pitchFamily="34" charset="-128"/>
              </a:rPr>
              <a:t>June </a:t>
            </a:r>
            <a:r>
              <a:rPr lang="en-US" sz="2000" dirty="0" smtClean="0">
                <a:ea typeface="ＭＳ Ｐゴシック" pitchFamily="34" charset="-128"/>
              </a:rPr>
              <a:t>15, </a:t>
            </a:r>
            <a:r>
              <a:rPr lang="en-US" sz="2000" dirty="0" smtClean="0">
                <a:ea typeface="ＭＳ Ｐゴシック" pitchFamily="34" charset="-128"/>
              </a:rPr>
              <a:t>2016</a:t>
            </a:r>
            <a:endParaRPr lang="en-US" sz="20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Course </a:t>
            </a:r>
            <a:r>
              <a:rPr lang="en-US" sz="1600" dirty="0">
                <a:ea typeface="ＭＳ Ｐゴシック" pitchFamily="34" charset="-128"/>
              </a:rPr>
              <a:t>Overview Presentation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Introduction </a:t>
            </a:r>
            <a:r>
              <a:rPr lang="en-US" sz="1600" dirty="0">
                <a:ea typeface="ＭＳ Ｐゴシック" pitchFamily="34" charset="-128"/>
              </a:rPr>
              <a:t>to Cloud Computing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Service </a:t>
            </a:r>
            <a:r>
              <a:rPr lang="en-US" sz="1600" dirty="0">
                <a:ea typeface="ＭＳ Ｐゴシック" pitchFamily="34" charset="-128"/>
              </a:rPr>
              <a:t>Models - IaaS, PaaS, SaaS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Software </a:t>
            </a:r>
            <a:r>
              <a:rPr lang="en-US" sz="1600" dirty="0">
                <a:ea typeface="ＭＳ Ｐゴシック" pitchFamily="34" charset="-128"/>
              </a:rPr>
              <a:t>as a Service (SaaS) - </a:t>
            </a:r>
            <a:r>
              <a:rPr lang="en-US" sz="1600" dirty="0" smtClean="0">
                <a:ea typeface="ＭＳ Ｐゴシック" pitchFamily="34" charset="-128"/>
              </a:rPr>
              <a:t>Services</a:t>
            </a:r>
            <a:r>
              <a:rPr lang="en-US" sz="1600" dirty="0" smtClean="0">
                <a:ea typeface="ＭＳ Ｐゴシック" pitchFamily="34" charset="-128"/>
              </a:rPr>
              <a:t/>
            </a:r>
            <a:br>
              <a:rPr lang="en-US" sz="1600" dirty="0" smtClean="0">
                <a:ea typeface="ＭＳ Ｐゴシック" pitchFamily="34" charset="-128"/>
              </a:rPr>
            </a:br>
            <a:endParaRPr lang="en-US" sz="16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Session </a:t>
            </a:r>
            <a:r>
              <a:rPr lang="en-US" sz="2000" dirty="0" smtClean="0">
                <a:ea typeface="ＭＳ Ｐゴシック" pitchFamily="34" charset="-128"/>
              </a:rPr>
              <a:t>II  - </a:t>
            </a:r>
            <a:r>
              <a:rPr lang="en-US" sz="2000" dirty="0" smtClean="0">
                <a:ea typeface="ＭＳ Ｐゴシック" pitchFamily="34" charset="-128"/>
              </a:rPr>
              <a:t>Friday, </a:t>
            </a:r>
            <a:r>
              <a:rPr lang="en-US" sz="2000" dirty="0" smtClean="0">
                <a:ea typeface="ＭＳ Ｐゴシック" pitchFamily="34" charset="-128"/>
              </a:rPr>
              <a:t>June </a:t>
            </a:r>
            <a:r>
              <a:rPr lang="en-US" sz="2000" dirty="0" smtClean="0">
                <a:ea typeface="ＭＳ Ｐゴシック" pitchFamily="34" charset="-128"/>
              </a:rPr>
              <a:t>17, </a:t>
            </a:r>
            <a:r>
              <a:rPr lang="en-US" sz="2000" dirty="0" smtClean="0">
                <a:ea typeface="ＭＳ Ｐゴシック" pitchFamily="34" charset="-128"/>
              </a:rPr>
              <a:t>2016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Cloud Storage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Cloud Office Applications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Cloud Social Media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Cloud </a:t>
            </a:r>
            <a:r>
              <a:rPr lang="en-US" sz="1600" dirty="0">
                <a:ea typeface="ＭＳ Ｐゴシック" pitchFamily="34" charset="-128"/>
              </a:rPr>
              <a:t>Media Services</a:t>
            </a: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C9B3-8C68-41C1-BE45-1B3157751F46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3"/>
              </a:rPr>
              <a:t>http://webdb.montgomerycollege.edu/internet/wdceevals/wdceevals.cfm  </a:t>
            </a:r>
            <a:endParaRPr lang="en-US" sz="1800" dirty="0"/>
          </a:p>
          <a:p>
            <a:r>
              <a:rPr lang="en-US" dirty="0"/>
              <a:t>Course Name: </a:t>
            </a:r>
            <a:r>
              <a:rPr lang="en-US" dirty="0" smtClean="0"/>
              <a:t>Cloud Introduction</a:t>
            </a:r>
            <a:endParaRPr lang="en-US" dirty="0" smtClean="0"/>
          </a:p>
          <a:p>
            <a:r>
              <a:rPr lang="en-US" dirty="0" smtClean="0"/>
              <a:t>Course </a:t>
            </a:r>
            <a:r>
              <a:rPr lang="en-US" dirty="0"/>
              <a:t>CRN: </a:t>
            </a:r>
            <a:r>
              <a:rPr lang="en-US" dirty="0" smtClean="0"/>
              <a:t>42225</a:t>
            </a:r>
            <a:endParaRPr lang="en-US" dirty="0" smtClean="0"/>
          </a:p>
          <a:p>
            <a:r>
              <a:rPr lang="en-US" dirty="0" smtClean="0"/>
              <a:t>Course </a:t>
            </a:r>
            <a:r>
              <a:rPr lang="en-US" dirty="0"/>
              <a:t>Start Date: </a:t>
            </a:r>
            <a:r>
              <a:rPr lang="en-US" sz="2400" dirty="0" smtClean="0">
                <a:cs typeface="Arial" charset="0"/>
              </a:rPr>
              <a:t>June </a:t>
            </a:r>
            <a:r>
              <a:rPr lang="en-US" sz="2400" dirty="0" smtClean="0">
                <a:cs typeface="Arial" charset="0"/>
              </a:rPr>
              <a:t>15, </a:t>
            </a:r>
            <a:r>
              <a:rPr lang="en-US" sz="2400" dirty="0" smtClean="0">
                <a:cs typeface="Arial" charset="0"/>
              </a:rPr>
              <a:t>2016</a:t>
            </a:r>
            <a:endParaRPr lang="en-US" sz="2400" dirty="0">
              <a:cs typeface="Arial" charset="0"/>
            </a:endParaRPr>
          </a:p>
          <a:p>
            <a:r>
              <a:rPr lang="en-US" dirty="0" smtClean="0"/>
              <a:t>Course </a:t>
            </a:r>
            <a:r>
              <a:rPr lang="en-US" dirty="0"/>
              <a:t>Instructor: Carl Burnett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AA79-4465-402D-A4EA-C248FE6A5C6D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9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/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Introductions</a:t>
            </a:r>
          </a:p>
          <a:p>
            <a:pPr eaLnBrk="1" hangingPunct="1"/>
            <a:r>
              <a:rPr lang="en-US" dirty="0" smtClean="0"/>
              <a:t>Class Outline</a:t>
            </a:r>
          </a:p>
          <a:p>
            <a:pPr eaLnBrk="1" hangingPunct="1"/>
            <a:r>
              <a:rPr lang="en-US" dirty="0" smtClean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32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/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Carl Burnett</a:t>
            </a:r>
          </a:p>
          <a:p>
            <a:r>
              <a:rPr lang="en-US" sz="2400" dirty="0" smtClean="0"/>
              <a:t>Instructor with MCC since 2007</a:t>
            </a:r>
          </a:p>
          <a:p>
            <a:r>
              <a:rPr lang="en-US" sz="2400" dirty="0" smtClean="0"/>
              <a:t>Also teaches at JHU &amp; CTC</a:t>
            </a:r>
          </a:p>
          <a:p>
            <a:r>
              <a:rPr lang="en-US" sz="2400" dirty="0" smtClean="0"/>
              <a:t>Military 22 Years – Corps of Engineers</a:t>
            </a:r>
          </a:p>
          <a:p>
            <a:r>
              <a:rPr lang="en-US" sz="2400" dirty="0" smtClean="0"/>
              <a:t>IT Contractor 20 Years (BAH, GD, Independent)</a:t>
            </a:r>
          </a:p>
          <a:p>
            <a:r>
              <a:rPr lang="en-US" sz="2400" dirty="0" smtClean="0">
                <a:hlinkClick r:id="rId2"/>
              </a:rPr>
              <a:t>profburnett@live.com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carl.burnett@montgomerycollege.edu</a:t>
            </a:r>
            <a:endParaRPr lang="en-US" sz="2400" dirty="0" smtClean="0"/>
          </a:p>
          <a:p>
            <a:r>
              <a:rPr lang="en-US" sz="24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8F92-DF8E-4902-ACB8-AFF00C617CF6}" type="datetime1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188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Introduce Yourselves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Name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Job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What do you to expect from course?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8FE8-CAF4-4048-86A6-CBA142201DE1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400" dirty="0"/>
              <a:t>Administrative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Announcements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5DAC-026F-4204-81A1-91C80F582BCC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Attendance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Please fill out the </a:t>
            </a:r>
            <a:r>
              <a:rPr lang="en-US" dirty="0" smtClean="0"/>
              <a:t>Sign In sheet located on back computer.</a:t>
            </a:r>
            <a:endParaRPr lang="en-US" dirty="0"/>
          </a:p>
          <a:p>
            <a:pPr>
              <a:buFont typeface="Wingdings" charset="2"/>
              <a:buChar char="n"/>
              <a:defRPr/>
            </a:pPr>
            <a:r>
              <a:rPr lang="en-US" dirty="0" smtClean="0"/>
              <a:t>If </a:t>
            </a:r>
            <a:r>
              <a:rPr lang="en-US" dirty="0"/>
              <a:t>you come in late, please Sign </a:t>
            </a:r>
            <a:r>
              <a:rPr lang="en-US" dirty="0" smtClean="0"/>
              <a:t>In.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CD9-A4CC-4770-A9FE-D87A3984CA5B}" type="datetime1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4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Course 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smtClean="0"/>
              <a:t>You </a:t>
            </a:r>
            <a:r>
              <a:rPr lang="en-US" dirty="0"/>
              <a:t>are required to attend 80% of the classes.</a:t>
            </a:r>
          </a:p>
          <a:p>
            <a:pPr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err="1" smtClean="0"/>
              <a:t>WebLEAP</a:t>
            </a:r>
            <a:r>
              <a:rPr lang="en-US" dirty="0" smtClean="0"/>
              <a:t>/</a:t>
            </a:r>
            <a:r>
              <a:rPr lang="en-US" dirty="0" err="1" smtClean="0"/>
              <a:t>TechLEAP</a:t>
            </a:r>
            <a:r>
              <a:rPr lang="en-US" dirty="0"/>
              <a:t>/ </a:t>
            </a:r>
            <a:r>
              <a:rPr lang="en-US" dirty="0" err="1"/>
              <a:t>CyberAdvantage</a:t>
            </a:r>
            <a:r>
              <a:rPr lang="en-US" dirty="0"/>
              <a:t> students are required to complete </a:t>
            </a:r>
            <a:r>
              <a:rPr lang="en-US" dirty="0" smtClean="0"/>
              <a:t>all class exercises. </a:t>
            </a:r>
          </a:p>
          <a:p>
            <a:pPr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err="1"/>
              <a:t>WebLEAP</a:t>
            </a:r>
            <a:r>
              <a:rPr lang="en-US" dirty="0"/>
              <a:t>/</a:t>
            </a:r>
            <a:r>
              <a:rPr lang="en-US" dirty="0" err="1"/>
              <a:t>TechLEAP</a:t>
            </a:r>
            <a:r>
              <a:rPr lang="en-US" dirty="0"/>
              <a:t>/ </a:t>
            </a:r>
            <a:r>
              <a:rPr lang="en-US" dirty="0" err="1"/>
              <a:t>CyberAdvantage</a:t>
            </a:r>
            <a:r>
              <a:rPr lang="en-US" dirty="0"/>
              <a:t> students </a:t>
            </a:r>
            <a:r>
              <a:rPr lang="en-US" dirty="0" smtClean="0"/>
              <a:t>will be evaluated on overall aptitude and capabilities by instructor at end of course. </a:t>
            </a:r>
            <a:endParaRPr lang="en-US" dirty="0"/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4464-8A5B-4592-B129-13E0A5F5DFD7}" type="datetime1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1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Required Textbook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None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None/>
              <a:defRPr/>
            </a:pPr>
            <a:endParaRPr lang="en-US" sz="1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7137-1157-4BA4-ADB4-612B7F52EEBE}" type="datetime1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Campus Logistics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Restrooms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Vending Machines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Bookstore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C059-ECED-4888-9AC0-129DEC43E388}" type="datetime1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66</TotalTime>
  <Words>336</Words>
  <Application>Microsoft Office PowerPoint</Application>
  <PresentationFormat>On-screen Show (16:9)</PresentationFormat>
  <Paragraphs>108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Constantia</vt:lpstr>
      <vt:lpstr>Verdana</vt:lpstr>
      <vt:lpstr>Wingdings</vt:lpstr>
      <vt:lpstr>Wingdings 2</vt:lpstr>
      <vt:lpstr>ProfBurnett</vt:lpstr>
      <vt:lpstr>Cloud Introduction</vt:lpstr>
      <vt:lpstr>Outline</vt:lpstr>
      <vt:lpstr>Instructor Info</vt:lpstr>
      <vt:lpstr> Introduce Yourselves</vt:lpstr>
      <vt:lpstr>Administrative  Announcements</vt:lpstr>
      <vt:lpstr>Attendance</vt:lpstr>
      <vt:lpstr>Course Outline</vt:lpstr>
      <vt:lpstr>Required Textbook</vt:lpstr>
      <vt:lpstr>Campus Logistics</vt:lpstr>
      <vt:lpstr>Opening delays or cancellations</vt:lpstr>
      <vt:lpstr>Class Schedule ITI 284 Cloud Introduction – CRN 42225</vt:lpstr>
      <vt:lpstr>Class Schedule</vt:lpstr>
      <vt:lpstr>Class Evaluation</vt:lpstr>
    </vt:vector>
  </TitlesOfParts>
  <Company>BWGM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RVHU321021UR</cp:lastModifiedBy>
  <cp:revision>14</cp:revision>
  <dcterms:created xsi:type="dcterms:W3CDTF">2015-01-17T12:40:41Z</dcterms:created>
  <dcterms:modified xsi:type="dcterms:W3CDTF">2016-06-14T21:34:24Z</dcterms:modified>
</cp:coreProperties>
</file>