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75" r:id="rId6"/>
    <p:sldId id="276" r:id="rId7"/>
    <p:sldId id="27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10/24/2016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10/24/2016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/>
              <a:t>Adobe Acrobat Pro XI </a:t>
            </a:r>
            <a:br>
              <a:rPr lang="en-US" dirty="0"/>
            </a:br>
            <a:r>
              <a:rPr lang="en-US" dirty="0"/>
              <a:t>Level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Overview</a:t>
            </a:r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GD, Independent)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Days: Thursday</a:t>
            </a:r>
          </a:p>
          <a:p>
            <a:r>
              <a:rPr lang="en-US" dirty="0"/>
              <a:t>Dates: 10/27/2016</a:t>
            </a:r>
          </a:p>
          <a:p>
            <a:r>
              <a:rPr lang="en-US" dirty="0"/>
              <a:t>Number of Sessions: 1       </a:t>
            </a:r>
          </a:p>
          <a:p>
            <a:r>
              <a:rPr lang="en-US" dirty="0"/>
              <a:t>Time: 1:00 - 4:00 PM</a:t>
            </a:r>
          </a:p>
          <a:p>
            <a:r>
              <a:rPr lang="en-US" dirty="0"/>
              <a:t>Location: GBTC 440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Title: Adobe Acrobat XI Classroom in a Book</a:t>
            </a:r>
          </a:p>
          <a:p>
            <a:r>
              <a:rPr lang="en-US" dirty="0"/>
              <a:t>Author: Adobe Creative Team</a:t>
            </a:r>
          </a:p>
          <a:p>
            <a:r>
              <a:rPr lang="en-US" dirty="0"/>
              <a:t>ISBN-10: 0321886798</a:t>
            </a:r>
          </a:p>
          <a:p>
            <a:r>
              <a:rPr lang="en-US" dirty="0"/>
              <a:t>ISBN-13: 978-0321886798</a:t>
            </a:r>
          </a:p>
          <a:p>
            <a:r>
              <a:rPr lang="en-US" dirty="0"/>
              <a:t>Edition/Copyright: 1st</a:t>
            </a:r>
          </a:p>
          <a:p>
            <a:r>
              <a:rPr lang="en-US" dirty="0"/>
              <a:t>Publisher: Adobe Press</a:t>
            </a:r>
          </a:p>
          <a:p>
            <a:r>
              <a:rPr lang="en-US" dirty="0"/>
              <a:t>Published Date: December 9, 2012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2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5"/>
            <a:ext cx="8229600" cy="13340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Adobe Acrobat Pro XI Level II</a:t>
            </a:r>
            <a:br>
              <a:rPr lang="en-US" dirty="0"/>
            </a:br>
            <a:r>
              <a:rPr lang="en-US" dirty="0"/>
              <a:t>Course Outline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28575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Combining Files  </a:t>
            </a:r>
          </a:p>
          <a:p>
            <a:pPr lvl="0"/>
            <a:r>
              <a:rPr lang="en-US" dirty="0"/>
              <a:t>Adding Signatures and Security</a:t>
            </a:r>
          </a:p>
          <a:p>
            <a:pPr lvl="0"/>
            <a:r>
              <a:rPr lang="en-US" dirty="0"/>
              <a:t>Using Acrobat in a Review Cycle</a:t>
            </a:r>
          </a:p>
          <a:p>
            <a:pPr lvl="0"/>
            <a:r>
              <a:rPr lang="en-US" dirty="0"/>
              <a:t>Working with Forms in Acrobat </a:t>
            </a:r>
          </a:p>
          <a:p>
            <a:pPr lvl="0"/>
            <a:r>
              <a:rPr lang="en-US" dirty="0"/>
              <a:t>Using FormsCentral (Acrobat Pro)</a:t>
            </a:r>
          </a:p>
          <a:p>
            <a:pPr lvl="0"/>
            <a:r>
              <a:rPr lang="en-US" dirty="0"/>
              <a:t>Using Actions (Acrobat Pro)</a:t>
            </a:r>
          </a:p>
          <a:p>
            <a:pPr lvl="0"/>
            <a:r>
              <a:rPr lang="en-US" dirty="0"/>
              <a:t>Using Acrobat in Professional Printing</a:t>
            </a:r>
          </a:p>
          <a:p>
            <a:pPr marL="0" indent="0">
              <a:buNone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7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54</TotalTime>
  <Words>202</Words>
  <Application>Microsoft Office PowerPoint</Application>
  <PresentationFormat>On-screen Show (16:9)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Calibri</vt:lpstr>
      <vt:lpstr>Constantia</vt:lpstr>
      <vt:lpstr>Verdana</vt:lpstr>
      <vt:lpstr>Wingdings 2</vt:lpstr>
      <vt:lpstr>ProfBurnett</vt:lpstr>
      <vt:lpstr>Adobe Acrobat Pro XI  Level II</vt:lpstr>
      <vt:lpstr>Outline</vt:lpstr>
      <vt:lpstr>Instructor Info</vt:lpstr>
      <vt:lpstr> Introduce Yourselves</vt:lpstr>
      <vt:lpstr>Meeting Information</vt:lpstr>
      <vt:lpstr>Recommended Textbook</vt:lpstr>
      <vt:lpstr>Adobe Acrobat Pro XI Level II Course Outline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14</cp:revision>
  <dcterms:created xsi:type="dcterms:W3CDTF">2015-01-17T12:40:41Z</dcterms:created>
  <dcterms:modified xsi:type="dcterms:W3CDTF">2016-10-24T10:19:55Z</dcterms:modified>
</cp:coreProperties>
</file>